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72" r:id="rId5"/>
    <p:sldId id="258" r:id="rId6"/>
    <p:sldId id="260" r:id="rId7"/>
    <p:sldId id="261" r:id="rId8"/>
    <p:sldId id="268" r:id="rId9"/>
    <p:sldId id="263" r:id="rId10"/>
    <p:sldId id="264" r:id="rId11"/>
    <p:sldId id="265" r:id="rId12"/>
    <p:sldId id="266" r:id="rId13"/>
    <p:sldId id="271" r:id="rId14"/>
    <p:sldId id="270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AF4593-6940-44FD-9B3E-7FF50CFF0875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977935B-7C15-4DC8-91FA-D331A81B3862}">
      <dgm:prSet/>
      <dgm:spPr/>
      <dgm:t>
        <a:bodyPr/>
        <a:lstStyle/>
        <a:p>
          <a:r>
            <a:rPr lang="hr-BA" dirty="0"/>
            <a:t>Nastala u narodu</a:t>
          </a:r>
          <a:endParaRPr lang="en-US" dirty="0"/>
        </a:p>
      </dgm:t>
    </dgm:pt>
    <dgm:pt modelId="{76E570DD-F89E-4A92-ACF9-14330DC32469}" type="parTrans" cxnId="{176B2A72-B228-4B66-9F6F-6CAE400C32EC}">
      <dgm:prSet/>
      <dgm:spPr/>
      <dgm:t>
        <a:bodyPr/>
        <a:lstStyle/>
        <a:p>
          <a:endParaRPr lang="en-US"/>
        </a:p>
      </dgm:t>
    </dgm:pt>
    <dgm:pt modelId="{F1284FB1-DEC8-4239-BC36-390DF2A6CDBB}" type="sibTrans" cxnId="{176B2A72-B228-4B66-9F6F-6CAE400C32EC}">
      <dgm:prSet/>
      <dgm:spPr/>
      <dgm:t>
        <a:bodyPr/>
        <a:lstStyle/>
        <a:p>
          <a:endParaRPr lang="en-US"/>
        </a:p>
      </dgm:t>
    </dgm:pt>
    <dgm:pt modelId="{B46DC321-3BAD-4FF3-8F78-6F014CBED6AD}">
      <dgm:prSet/>
      <dgm:spPr/>
      <dgm:t>
        <a:bodyPr/>
        <a:lstStyle/>
        <a:p>
          <a:r>
            <a:rPr lang="hr-BA"/>
            <a:t>Prenosila se sa koljena na koljeno</a:t>
          </a:r>
          <a:endParaRPr lang="en-US"/>
        </a:p>
      </dgm:t>
    </dgm:pt>
    <dgm:pt modelId="{92C15CC5-86FB-46CB-BF40-17A647809C45}" type="parTrans" cxnId="{16B7E656-AF66-40B0-A132-D4FDB2D2FDE3}">
      <dgm:prSet/>
      <dgm:spPr/>
      <dgm:t>
        <a:bodyPr/>
        <a:lstStyle/>
        <a:p>
          <a:endParaRPr lang="en-US"/>
        </a:p>
      </dgm:t>
    </dgm:pt>
    <dgm:pt modelId="{AE6CDFC1-AE20-4407-912D-F55CA904317C}" type="sibTrans" cxnId="{16B7E656-AF66-40B0-A132-D4FDB2D2FDE3}">
      <dgm:prSet/>
      <dgm:spPr/>
      <dgm:t>
        <a:bodyPr/>
        <a:lstStyle/>
        <a:p>
          <a:endParaRPr lang="en-US"/>
        </a:p>
      </dgm:t>
    </dgm:pt>
    <dgm:pt modelId="{922CC7E1-0580-40C0-858B-527A9CB88AFF}">
      <dgm:prSet/>
      <dgm:spPr/>
      <dgm:t>
        <a:bodyPr/>
        <a:lstStyle/>
        <a:p>
          <a:r>
            <a:rPr lang="hr-BA"/>
            <a:t>Nema autora</a:t>
          </a:r>
          <a:endParaRPr lang="en-US"/>
        </a:p>
      </dgm:t>
    </dgm:pt>
    <dgm:pt modelId="{3F0FC527-1B70-4128-B2EB-544064C9D844}" type="parTrans" cxnId="{A20F64B3-FA48-4901-B050-CA023B909CB1}">
      <dgm:prSet/>
      <dgm:spPr/>
      <dgm:t>
        <a:bodyPr/>
        <a:lstStyle/>
        <a:p>
          <a:endParaRPr lang="en-US"/>
        </a:p>
      </dgm:t>
    </dgm:pt>
    <dgm:pt modelId="{F3E546F1-ADE4-4F58-B239-2ED4D989112A}" type="sibTrans" cxnId="{A20F64B3-FA48-4901-B050-CA023B909CB1}">
      <dgm:prSet/>
      <dgm:spPr/>
      <dgm:t>
        <a:bodyPr/>
        <a:lstStyle/>
        <a:p>
          <a:endParaRPr lang="en-US"/>
        </a:p>
      </dgm:t>
    </dgm:pt>
    <dgm:pt modelId="{F478D676-DF54-481B-8782-E414ACF61229}" type="pres">
      <dgm:prSet presAssocID="{60AF4593-6940-44FD-9B3E-7FF50CFF08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0A9A647B-B9B5-4002-ABAF-54B3DE7792D4}" type="pres">
      <dgm:prSet presAssocID="{F977935B-7C15-4DC8-91FA-D331A81B386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44267BF9-9B10-4305-A075-4472C1301369}" type="pres">
      <dgm:prSet presAssocID="{F1284FB1-DEC8-4239-BC36-390DF2A6CDBB}" presName="spacer" presStyleCnt="0"/>
      <dgm:spPr/>
    </dgm:pt>
    <dgm:pt modelId="{04199DBF-87C5-4D56-86C7-23B86C5E3B40}" type="pres">
      <dgm:prSet presAssocID="{B46DC321-3BAD-4FF3-8F78-6F014CBED6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930C2E7A-3307-40CA-B030-1A06723612FD}" type="pres">
      <dgm:prSet presAssocID="{AE6CDFC1-AE20-4407-912D-F55CA904317C}" presName="spacer" presStyleCnt="0"/>
      <dgm:spPr/>
    </dgm:pt>
    <dgm:pt modelId="{5C87B5CB-0C8F-47C9-8109-261F4AFC4A82}" type="pres">
      <dgm:prSet presAssocID="{922CC7E1-0580-40C0-858B-527A9CB88AF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16B7E656-AF66-40B0-A132-D4FDB2D2FDE3}" srcId="{60AF4593-6940-44FD-9B3E-7FF50CFF0875}" destId="{B46DC321-3BAD-4FF3-8F78-6F014CBED6AD}" srcOrd="1" destOrd="0" parTransId="{92C15CC5-86FB-46CB-BF40-17A647809C45}" sibTransId="{AE6CDFC1-AE20-4407-912D-F55CA904317C}"/>
    <dgm:cxn modelId="{8FA0A86F-EC75-4A5B-9619-F9A58555F3AF}" type="presOf" srcId="{B46DC321-3BAD-4FF3-8F78-6F014CBED6AD}" destId="{04199DBF-87C5-4D56-86C7-23B86C5E3B40}" srcOrd="0" destOrd="0" presId="urn:microsoft.com/office/officeart/2005/8/layout/vList2"/>
    <dgm:cxn modelId="{B868D2B0-7732-4A62-9478-82B7A2C47F28}" type="presOf" srcId="{60AF4593-6940-44FD-9B3E-7FF50CFF0875}" destId="{F478D676-DF54-481B-8782-E414ACF61229}" srcOrd="0" destOrd="0" presId="urn:microsoft.com/office/officeart/2005/8/layout/vList2"/>
    <dgm:cxn modelId="{62063D97-AFA6-45BD-8D28-B7AD2F42ED8E}" type="presOf" srcId="{F977935B-7C15-4DC8-91FA-D331A81B3862}" destId="{0A9A647B-B9B5-4002-ABAF-54B3DE7792D4}" srcOrd="0" destOrd="0" presId="urn:microsoft.com/office/officeart/2005/8/layout/vList2"/>
    <dgm:cxn modelId="{A20F64B3-FA48-4901-B050-CA023B909CB1}" srcId="{60AF4593-6940-44FD-9B3E-7FF50CFF0875}" destId="{922CC7E1-0580-40C0-858B-527A9CB88AFF}" srcOrd="2" destOrd="0" parTransId="{3F0FC527-1B70-4128-B2EB-544064C9D844}" sibTransId="{F3E546F1-ADE4-4F58-B239-2ED4D989112A}"/>
    <dgm:cxn modelId="{176B2A72-B228-4B66-9F6F-6CAE400C32EC}" srcId="{60AF4593-6940-44FD-9B3E-7FF50CFF0875}" destId="{F977935B-7C15-4DC8-91FA-D331A81B3862}" srcOrd="0" destOrd="0" parTransId="{76E570DD-F89E-4A92-ACF9-14330DC32469}" sibTransId="{F1284FB1-DEC8-4239-BC36-390DF2A6CDBB}"/>
    <dgm:cxn modelId="{1A710545-9225-4BD3-ACBE-CBEEDC8856B0}" type="presOf" srcId="{922CC7E1-0580-40C0-858B-527A9CB88AFF}" destId="{5C87B5CB-0C8F-47C9-8109-261F4AFC4A82}" srcOrd="0" destOrd="0" presId="urn:microsoft.com/office/officeart/2005/8/layout/vList2"/>
    <dgm:cxn modelId="{759AE35B-9F98-40FE-8205-0B1E720D9CD4}" type="presParOf" srcId="{F478D676-DF54-481B-8782-E414ACF61229}" destId="{0A9A647B-B9B5-4002-ABAF-54B3DE7792D4}" srcOrd="0" destOrd="0" presId="urn:microsoft.com/office/officeart/2005/8/layout/vList2"/>
    <dgm:cxn modelId="{9E23C268-1EE2-4DC9-A5BF-725053938629}" type="presParOf" srcId="{F478D676-DF54-481B-8782-E414ACF61229}" destId="{44267BF9-9B10-4305-A075-4472C1301369}" srcOrd="1" destOrd="0" presId="urn:microsoft.com/office/officeart/2005/8/layout/vList2"/>
    <dgm:cxn modelId="{DB3429BD-9AA0-4BCE-9686-C77809C89B03}" type="presParOf" srcId="{F478D676-DF54-481B-8782-E414ACF61229}" destId="{04199DBF-87C5-4D56-86C7-23B86C5E3B40}" srcOrd="2" destOrd="0" presId="urn:microsoft.com/office/officeart/2005/8/layout/vList2"/>
    <dgm:cxn modelId="{D762A30D-99B9-41D0-8EE5-96BB020AED9B}" type="presParOf" srcId="{F478D676-DF54-481B-8782-E414ACF61229}" destId="{930C2E7A-3307-40CA-B030-1A06723612FD}" srcOrd="3" destOrd="0" presId="urn:microsoft.com/office/officeart/2005/8/layout/vList2"/>
    <dgm:cxn modelId="{A47F7D9B-72D8-4478-9535-02BF5C6CC55C}" type="presParOf" srcId="{F478D676-DF54-481B-8782-E414ACF61229}" destId="{5C87B5CB-0C8F-47C9-8109-261F4AFC4A8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92A8E8-826F-478B-9E19-D68DAF7D0563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accent6_1" csCatId="accent6"/>
      <dgm:spPr/>
      <dgm:t>
        <a:bodyPr/>
        <a:lstStyle/>
        <a:p>
          <a:endParaRPr lang="en-US"/>
        </a:p>
      </dgm:t>
    </dgm:pt>
    <dgm:pt modelId="{39EE22C0-D523-4E5D-A0F1-20356A02F840}">
      <dgm:prSet custT="1"/>
      <dgm:spPr/>
      <dgm:t>
        <a:bodyPr/>
        <a:lstStyle/>
        <a:p>
          <a:r>
            <a:rPr lang="hr-BA" sz="2000" dirty="0"/>
            <a:t>Samuraj tvrdi da je čovjek najslabiji na svijetu</a:t>
          </a:r>
          <a:endParaRPr lang="en-US" sz="2000" dirty="0"/>
        </a:p>
      </dgm:t>
    </dgm:pt>
    <dgm:pt modelId="{3E33C7E2-5E14-41EB-B429-32BEA839FF5E}" type="parTrans" cxnId="{EEC8C86D-7441-469A-BC9D-2E50926FEB70}">
      <dgm:prSet/>
      <dgm:spPr/>
      <dgm:t>
        <a:bodyPr/>
        <a:lstStyle/>
        <a:p>
          <a:endParaRPr lang="en-US"/>
        </a:p>
      </dgm:t>
    </dgm:pt>
    <dgm:pt modelId="{EEEE6B94-3EAB-4554-8163-063468EAF1B1}" type="sibTrans" cxnId="{EEC8C86D-7441-469A-BC9D-2E50926FEB70}">
      <dgm:prSet/>
      <dgm:spPr/>
      <dgm:t>
        <a:bodyPr/>
        <a:lstStyle/>
        <a:p>
          <a:endParaRPr lang="en-US"/>
        </a:p>
      </dgm:t>
    </dgm:pt>
    <dgm:pt modelId="{11E9C026-70E0-4F7A-83C1-17071FC1054F}">
      <dgm:prSet/>
      <dgm:spPr/>
      <dgm:t>
        <a:bodyPr/>
        <a:lstStyle/>
        <a:p>
          <a:r>
            <a:rPr lang="hr-BA"/>
            <a:t>Samuraj postaje sunce</a:t>
          </a:r>
          <a:endParaRPr lang="en-US"/>
        </a:p>
      </dgm:t>
    </dgm:pt>
    <dgm:pt modelId="{8385AE83-96BB-4735-A9EC-74A93B988C2B}" type="parTrans" cxnId="{0F3E3B26-D66E-4953-95E5-0F7AD6FBC408}">
      <dgm:prSet/>
      <dgm:spPr/>
      <dgm:t>
        <a:bodyPr/>
        <a:lstStyle/>
        <a:p>
          <a:endParaRPr lang="en-US"/>
        </a:p>
      </dgm:t>
    </dgm:pt>
    <dgm:pt modelId="{D28AE5D6-108E-44C7-9B3D-DF438A67DACA}" type="sibTrans" cxnId="{0F3E3B26-D66E-4953-95E5-0F7AD6FBC408}">
      <dgm:prSet/>
      <dgm:spPr/>
      <dgm:t>
        <a:bodyPr/>
        <a:lstStyle/>
        <a:p>
          <a:endParaRPr lang="en-US"/>
        </a:p>
      </dgm:t>
    </dgm:pt>
    <dgm:pt modelId="{C2651D7C-D997-4586-B7F1-C6BBE624AE02}">
      <dgm:prSet/>
      <dgm:spPr/>
      <dgm:t>
        <a:bodyPr/>
        <a:lstStyle/>
        <a:p>
          <a:r>
            <a:rPr lang="hr-BA"/>
            <a:t>Oblak nadjačava sunce</a:t>
          </a:r>
          <a:endParaRPr lang="en-US"/>
        </a:p>
      </dgm:t>
    </dgm:pt>
    <dgm:pt modelId="{636847A7-1645-4EA1-B3FE-5C5916DCF8FA}" type="parTrans" cxnId="{FAF98E1B-28A4-480E-8E5D-6ADBCE582CAE}">
      <dgm:prSet/>
      <dgm:spPr/>
      <dgm:t>
        <a:bodyPr/>
        <a:lstStyle/>
        <a:p>
          <a:endParaRPr lang="en-US"/>
        </a:p>
      </dgm:t>
    </dgm:pt>
    <dgm:pt modelId="{650B5DE5-82E4-48B9-BEF5-EBDC90ED4584}" type="sibTrans" cxnId="{FAF98E1B-28A4-480E-8E5D-6ADBCE582CAE}">
      <dgm:prSet/>
      <dgm:spPr/>
      <dgm:t>
        <a:bodyPr/>
        <a:lstStyle/>
        <a:p>
          <a:endParaRPr lang="en-US"/>
        </a:p>
      </dgm:t>
    </dgm:pt>
    <dgm:pt modelId="{100DF469-5766-4D1B-AF67-DDCB96CDBC1B}">
      <dgm:prSet/>
      <dgm:spPr/>
      <dgm:t>
        <a:bodyPr/>
        <a:lstStyle/>
        <a:p>
          <a:r>
            <a:rPr lang="hr-BA"/>
            <a:t>Samuraj postaje oblak</a:t>
          </a:r>
          <a:endParaRPr lang="en-US"/>
        </a:p>
      </dgm:t>
    </dgm:pt>
    <dgm:pt modelId="{4098B4A1-3136-4B6F-9CCE-6A542B11BC74}" type="parTrans" cxnId="{7A0DF33C-F77F-403A-9986-76474385E651}">
      <dgm:prSet/>
      <dgm:spPr/>
      <dgm:t>
        <a:bodyPr/>
        <a:lstStyle/>
        <a:p>
          <a:endParaRPr lang="en-US"/>
        </a:p>
      </dgm:t>
    </dgm:pt>
    <dgm:pt modelId="{4622A056-4812-4CBB-BCA3-D57D20587A54}" type="sibTrans" cxnId="{7A0DF33C-F77F-403A-9986-76474385E651}">
      <dgm:prSet/>
      <dgm:spPr/>
      <dgm:t>
        <a:bodyPr/>
        <a:lstStyle/>
        <a:p>
          <a:endParaRPr lang="en-US"/>
        </a:p>
      </dgm:t>
    </dgm:pt>
    <dgm:pt modelId="{4C27FF5B-747D-491B-8574-E6580B7B90F3}">
      <dgm:prSet/>
      <dgm:spPr/>
      <dgm:t>
        <a:bodyPr/>
        <a:lstStyle/>
        <a:p>
          <a:r>
            <a:rPr lang="hr-BA" dirty="0"/>
            <a:t>Vjetar nosi oblak</a:t>
          </a:r>
          <a:endParaRPr lang="en-US" dirty="0"/>
        </a:p>
      </dgm:t>
    </dgm:pt>
    <dgm:pt modelId="{F53EAFF4-DAF9-4E85-B652-35F1DCD36FB6}" type="parTrans" cxnId="{1D1068CB-E9A9-49ED-B45B-77D018EAE963}">
      <dgm:prSet/>
      <dgm:spPr/>
      <dgm:t>
        <a:bodyPr/>
        <a:lstStyle/>
        <a:p>
          <a:endParaRPr lang="en-US"/>
        </a:p>
      </dgm:t>
    </dgm:pt>
    <dgm:pt modelId="{0398E510-0D66-4AA0-B011-5E209B93816C}" type="sibTrans" cxnId="{1D1068CB-E9A9-49ED-B45B-77D018EAE963}">
      <dgm:prSet/>
      <dgm:spPr/>
      <dgm:t>
        <a:bodyPr/>
        <a:lstStyle/>
        <a:p>
          <a:endParaRPr lang="en-US"/>
        </a:p>
      </dgm:t>
    </dgm:pt>
    <dgm:pt modelId="{1945994A-8C1E-4817-BE66-51A1A831BC8D}">
      <dgm:prSet/>
      <dgm:spPr/>
      <dgm:t>
        <a:bodyPr/>
        <a:lstStyle/>
        <a:p>
          <a:r>
            <a:rPr lang="hr-BA"/>
            <a:t>Samuraj postaje vjetar</a:t>
          </a:r>
          <a:endParaRPr lang="en-US"/>
        </a:p>
      </dgm:t>
    </dgm:pt>
    <dgm:pt modelId="{F27BD815-F852-4D87-B6FB-A334EE85BD7C}" type="parTrans" cxnId="{55A0B3DD-896E-4C49-89AE-329EF69D8160}">
      <dgm:prSet/>
      <dgm:spPr/>
      <dgm:t>
        <a:bodyPr/>
        <a:lstStyle/>
        <a:p>
          <a:endParaRPr lang="en-US"/>
        </a:p>
      </dgm:t>
    </dgm:pt>
    <dgm:pt modelId="{645E9473-C09E-4B96-9CEC-87887D4CE4E1}" type="sibTrans" cxnId="{55A0B3DD-896E-4C49-89AE-329EF69D8160}">
      <dgm:prSet/>
      <dgm:spPr/>
      <dgm:t>
        <a:bodyPr/>
        <a:lstStyle/>
        <a:p>
          <a:endParaRPr lang="en-US"/>
        </a:p>
      </dgm:t>
    </dgm:pt>
    <dgm:pt modelId="{C8C36A7C-5DEE-47F0-AB59-8B25B6EBE0AB}">
      <dgm:prSet/>
      <dgm:spPr/>
      <dgm:t>
        <a:bodyPr/>
        <a:lstStyle/>
        <a:p>
          <a:r>
            <a:rPr lang="hr-BA"/>
            <a:t>Stijena odolijeva vjetru</a:t>
          </a:r>
          <a:endParaRPr lang="en-US"/>
        </a:p>
      </dgm:t>
    </dgm:pt>
    <dgm:pt modelId="{8BA48D35-FEAA-4D43-A79B-D59DC2593BDA}" type="parTrans" cxnId="{CF87993E-C478-4777-AB82-E78F08DAC989}">
      <dgm:prSet/>
      <dgm:spPr/>
      <dgm:t>
        <a:bodyPr/>
        <a:lstStyle/>
        <a:p>
          <a:endParaRPr lang="en-US"/>
        </a:p>
      </dgm:t>
    </dgm:pt>
    <dgm:pt modelId="{8B4219CC-9D53-4CCE-A1CE-E099887E9A72}" type="sibTrans" cxnId="{CF87993E-C478-4777-AB82-E78F08DAC989}">
      <dgm:prSet/>
      <dgm:spPr/>
      <dgm:t>
        <a:bodyPr/>
        <a:lstStyle/>
        <a:p>
          <a:endParaRPr lang="en-US"/>
        </a:p>
      </dgm:t>
    </dgm:pt>
    <dgm:pt modelId="{F341018D-19FA-43BD-B15C-4C642869CFD3}">
      <dgm:prSet/>
      <dgm:spPr/>
      <dgm:t>
        <a:bodyPr/>
        <a:lstStyle/>
        <a:p>
          <a:r>
            <a:rPr lang="hr-BA"/>
            <a:t>Samuraj postaje stijena</a:t>
          </a:r>
          <a:endParaRPr lang="en-US"/>
        </a:p>
      </dgm:t>
    </dgm:pt>
    <dgm:pt modelId="{9565FAE7-AB52-4F8D-9858-2390668E4188}" type="parTrans" cxnId="{61820F86-634E-44DB-A73E-97AF54B6C556}">
      <dgm:prSet/>
      <dgm:spPr/>
      <dgm:t>
        <a:bodyPr/>
        <a:lstStyle/>
        <a:p>
          <a:endParaRPr lang="en-US"/>
        </a:p>
      </dgm:t>
    </dgm:pt>
    <dgm:pt modelId="{8D22916B-CB61-455F-A633-85AF05DED30A}" type="sibTrans" cxnId="{61820F86-634E-44DB-A73E-97AF54B6C556}">
      <dgm:prSet/>
      <dgm:spPr/>
      <dgm:t>
        <a:bodyPr/>
        <a:lstStyle/>
        <a:p>
          <a:endParaRPr lang="en-US"/>
        </a:p>
      </dgm:t>
    </dgm:pt>
    <dgm:pt modelId="{7196057F-C7A0-4085-BD06-A10602993E6E}">
      <dgm:prSet/>
      <dgm:spPr/>
      <dgm:t>
        <a:bodyPr/>
        <a:lstStyle/>
        <a:p>
          <a:r>
            <a:rPr lang="hr-BA"/>
            <a:t>Radnik je najjači na svijetu</a:t>
          </a:r>
          <a:endParaRPr lang="en-US"/>
        </a:p>
      </dgm:t>
    </dgm:pt>
    <dgm:pt modelId="{E79FD743-CDF5-4E2B-B5BE-3B13E53D606F}" type="parTrans" cxnId="{8233D32C-0590-4B63-AF77-15C0660BE1C0}">
      <dgm:prSet/>
      <dgm:spPr/>
      <dgm:t>
        <a:bodyPr/>
        <a:lstStyle/>
        <a:p>
          <a:endParaRPr lang="en-US"/>
        </a:p>
      </dgm:t>
    </dgm:pt>
    <dgm:pt modelId="{A0A25C16-97F6-4BF7-9A44-82C6E885EAB9}" type="sibTrans" cxnId="{8233D32C-0590-4B63-AF77-15C0660BE1C0}">
      <dgm:prSet/>
      <dgm:spPr/>
      <dgm:t>
        <a:bodyPr/>
        <a:lstStyle/>
        <a:p>
          <a:endParaRPr lang="en-US"/>
        </a:p>
      </dgm:t>
    </dgm:pt>
    <dgm:pt modelId="{0FE0FFF4-B36F-421F-B8D6-48B50D8779AA}" type="pres">
      <dgm:prSet presAssocID="{8992A8E8-826F-478B-9E19-D68DAF7D056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1DBCA5CF-862F-4586-AF64-36ABC41E2957}" type="pres">
      <dgm:prSet presAssocID="{39EE22C0-D523-4E5D-A0F1-20356A02F840}" presName="node" presStyleLbl="node1" presStyleIdx="0" presStyleCnt="9" custLinFactNeighborX="-2333" custLinFactNeighborY="-259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DFB31024-3611-46E9-8582-313C38D03E69}" type="pres">
      <dgm:prSet presAssocID="{EEEE6B94-3EAB-4554-8163-063468EAF1B1}" presName="sibTrans" presStyleLbl="sibTrans1D1" presStyleIdx="0" presStyleCnt="8"/>
      <dgm:spPr/>
      <dgm:t>
        <a:bodyPr/>
        <a:lstStyle/>
        <a:p>
          <a:endParaRPr lang="bs-Latn-BA"/>
        </a:p>
      </dgm:t>
    </dgm:pt>
    <dgm:pt modelId="{F80D8389-70D7-42C1-82E8-46E5E1B622ED}" type="pres">
      <dgm:prSet presAssocID="{EEEE6B94-3EAB-4554-8163-063468EAF1B1}" presName="connectorText" presStyleLbl="sibTrans1D1" presStyleIdx="0" presStyleCnt="8"/>
      <dgm:spPr/>
      <dgm:t>
        <a:bodyPr/>
        <a:lstStyle/>
        <a:p>
          <a:endParaRPr lang="bs-Latn-BA"/>
        </a:p>
      </dgm:t>
    </dgm:pt>
    <dgm:pt modelId="{24E66EE4-E3CC-4286-8605-E492C325A37C}" type="pres">
      <dgm:prSet presAssocID="{11E9C026-70E0-4F7A-83C1-17071FC1054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30DAC487-7448-4712-A3E5-EEA460DAAD25}" type="pres">
      <dgm:prSet presAssocID="{D28AE5D6-108E-44C7-9B3D-DF438A67DACA}" presName="sibTrans" presStyleLbl="sibTrans1D1" presStyleIdx="1" presStyleCnt="8"/>
      <dgm:spPr/>
      <dgm:t>
        <a:bodyPr/>
        <a:lstStyle/>
        <a:p>
          <a:endParaRPr lang="bs-Latn-BA"/>
        </a:p>
      </dgm:t>
    </dgm:pt>
    <dgm:pt modelId="{133297C9-7CA8-4927-8905-91A11789982C}" type="pres">
      <dgm:prSet presAssocID="{D28AE5D6-108E-44C7-9B3D-DF438A67DACA}" presName="connectorText" presStyleLbl="sibTrans1D1" presStyleIdx="1" presStyleCnt="8"/>
      <dgm:spPr/>
      <dgm:t>
        <a:bodyPr/>
        <a:lstStyle/>
        <a:p>
          <a:endParaRPr lang="bs-Latn-BA"/>
        </a:p>
      </dgm:t>
    </dgm:pt>
    <dgm:pt modelId="{64DB7F58-B8BC-48C5-9A89-B6273DB15CFB}" type="pres">
      <dgm:prSet presAssocID="{C2651D7C-D997-4586-B7F1-C6BBE624AE0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3B65EC90-4C9B-40BD-9F7F-289BBFAD742C}" type="pres">
      <dgm:prSet presAssocID="{650B5DE5-82E4-48B9-BEF5-EBDC90ED4584}" presName="sibTrans" presStyleLbl="sibTrans1D1" presStyleIdx="2" presStyleCnt="8"/>
      <dgm:spPr/>
      <dgm:t>
        <a:bodyPr/>
        <a:lstStyle/>
        <a:p>
          <a:endParaRPr lang="bs-Latn-BA"/>
        </a:p>
      </dgm:t>
    </dgm:pt>
    <dgm:pt modelId="{EB761B4E-ABDD-4B15-9ACF-5EF2250C1805}" type="pres">
      <dgm:prSet presAssocID="{650B5DE5-82E4-48B9-BEF5-EBDC90ED4584}" presName="connectorText" presStyleLbl="sibTrans1D1" presStyleIdx="2" presStyleCnt="8"/>
      <dgm:spPr/>
      <dgm:t>
        <a:bodyPr/>
        <a:lstStyle/>
        <a:p>
          <a:endParaRPr lang="bs-Latn-BA"/>
        </a:p>
      </dgm:t>
    </dgm:pt>
    <dgm:pt modelId="{A9E14526-2AA6-4B1D-A40D-BF4DFB343BB5}" type="pres">
      <dgm:prSet presAssocID="{100DF469-5766-4D1B-AF67-DDCB96CDBC1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18E9D2D0-29BA-49AB-B706-6AD67F58DC4E}" type="pres">
      <dgm:prSet presAssocID="{4622A056-4812-4CBB-BCA3-D57D20587A54}" presName="sibTrans" presStyleLbl="sibTrans1D1" presStyleIdx="3" presStyleCnt="8"/>
      <dgm:spPr/>
      <dgm:t>
        <a:bodyPr/>
        <a:lstStyle/>
        <a:p>
          <a:endParaRPr lang="bs-Latn-BA"/>
        </a:p>
      </dgm:t>
    </dgm:pt>
    <dgm:pt modelId="{8BA09BF3-AFD9-4234-A652-2ED4E6A8BFAB}" type="pres">
      <dgm:prSet presAssocID="{4622A056-4812-4CBB-BCA3-D57D20587A54}" presName="connectorText" presStyleLbl="sibTrans1D1" presStyleIdx="3" presStyleCnt="8"/>
      <dgm:spPr/>
      <dgm:t>
        <a:bodyPr/>
        <a:lstStyle/>
        <a:p>
          <a:endParaRPr lang="bs-Latn-BA"/>
        </a:p>
      </dgm:t>
    </dgm:pt>
    <dgm:pt modelId="{3D465A6C-6FA1-4EF0-92C2-EDF153B72874}" type="pres">
      <dgm:prSet presAssocID="{4C27FF5B-747D-491B-8574-E6580B7B90F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510F2F0A-30CC-4706-B986-ED519BB3AB70}" type="pres">
      <dgm:prSet presAssocID="{0398E510-0D66-4AA0-B011-5E209B93816C}" presName="sibTrans" presStyleLbl="sibTrans1D1" presStyleIdx="4" presStyleCnt="8"/>
      <dgm:spPr/>
      <dgm:t>
        <a:bodyPr/>
        <a:lstStyle/>
        <a:p>
          <a:endParaRPr lang="bs-Latn-BA"/>
        </a:p>
      </dgm:t>
    </dgm:pt>
    <dgm:pt modelId="{02D09996-9043-4452-8B12-823186538A4D}" type="pres">
      <dgm:prSet presAssocID="{0398E510-0D66-4AA0-B011-5E209B93816C}" presName="connectorText" presStyleLbl="sibTrans1D1" presStyleIdx="4" presStyleCnt="8"/>
      <dgm:spPr/>
      <dgm:t>
        <a:bodyPr/>
        <a:lstStyle/>
        <a:p>
          <a:endParaRPr lang="bs-Latn-BA"/>
        </a:p>
      </dgm:t>
    </dgm:pt>
    <dgm:pt modelId="{70455868-D9F1-4A8B-BCE2-38DA00EFEC69}" type="pres">
      <dgm:prSet presAssocID="{1945994A-8C1E-4817-BE66-51A1A831BC8D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BEC58369-A4DA-4BA5-BEA4-7A120378C4BD}" type="pres">
      <dgm:prSet presAssocID="{645E9473-C09E-4B96-9CEC-87887D4CE4E1}" presName="sibTrans" presStyleLbl="sibTrans1D1" presStyleIdx="5" presStyleCnt="8"/>
      <dgm:spPr/>
      <dgm:t>
        <a:bodyPr/>
        <a:lstStyle/>
        <a:p>
          <a:endParaRPr lang="bs-Latn-BA"/>
        </a:p>
      </dgm:t>
    </dgm:pt>
    <dgm:pt modelId="{66E8004F-A136-4FC5-B2D6-E999001AF8A1}" type="pres">
      <dgm:prSet presAssocID="{645E9473-C09E-4B96-9CEC-87887D4CE4E1}" presName="connectorText" presStyleLbl="sibTrans1D1" presStyleIdx="5" presStyleCnt="8"/>
      <dgm:spPr/>
      <dgm:t>
        <a:bodyPr/>
        <a:lstStyle/>
        <a:p>
          <a:endParaRPr lang="bs-Latn-BA"/>
        </a:p>
      </dgm:t>
    </dgm:pt>
    <dgm:pt modelId="{215D1BC2-92CA-4AB9-90F7-027BE9747FB8}" type="pres">
      <dgm:prSet presAssocID="{C8C36A7C-5DEE-47F0-AB59-8B25B6EBE0A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773D4156-6CAE-4C2D-B5D0-503705918B54}" type="pres">
      <dgm:prSet presAssocID="{8B4219CC-9D53-4CCE-A1CE-E099887E9A72}" presName="sibTrans" presStyleLbl="sibTrans1D1" presStyleIdx="6" presStyleCnt="8"/>
      <dgm:spPr/>
      <dgm:t>
        <a:bodyPr/>
        <a:lstStyle/>
        <a:p>
          <a:endParaRPr lang="bs-Latn-BA"/>
        </a:p>
      </dgm:t>
    </dgm:pt>
    <dgm:pt modelId="{BA32E677-5AAE-4618-B29E-7321304A2DD7}" type="pres">
      <dgm:prSet presAssocID="{8B4219CC-9D53-4CCE-A1CE-E099887E9A72}" presName="connectorText" presStyleLbl="sibTrans1D1" presStyleIdx="6" presStyleCnt="8"/>
      <dgm:spPr/>
      <dgm:t>
        <a:bodyPr/>
        <a:lstStyle/>
        <a:p>
          <a:endParaRPr lang="bs-Latn-BA"/>
        </a:p>
      </dgm:t>
    </dgm:pt>
    <dgm:pt modelId="{7D8E391B-4154-4AE8-845B-373E0DFC54E8}" type="pres">
      <dgm:prSet presAssocID="{F341018D-19FA-43BD-B15C-4C642869CFD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A7BB2B9D-E0DF-4D1E-AD33-25C34DA261A2}" type="pres">
      <dgm:prSet presAssocID="{8D22916B-CB61-455F-A633-85AF05DED30A}" presName="sibTrans" presStyleLbl="sibTrans1D1" presStyleIdx="7" presStyleCnt="8"/>
      <dgm:spPr/>
      <dgm:t>
        <a:bodyPr/>
        <a:lstStyle/>
        <a:p>
          <a:endParaRPr lang="bs-Latn-BA"/>
        </a:p>
      </dgm:t>
    </dgm:pt>
    <dgm:pt modelId="{3146A2AF-07E6-49D1-860A-159AD5B60C71}" type="pres">
      <dgm:prSet presAssocID="{8D22916B-CB61-455F-A633-85AF05DED30A}" presName="connectorText" presStyleLbl="sibTrans1D1" presStyleIdx="7" presStyleCnt="8"/>
      <dgm:spPr/>
      <dgm:t>
        <a:bodyPr/>
        <a:lstStyle/>
        <a:p>
          <a:endParaRPr lang="bs-Latn-BA"/>
        </a:p>
      </dgm:t>
    </dgm:pt>
    <dgm:pt modelId="{734F727E-B538-4E95-BB55-29BE882BBB40}" type="pres">
      <dgm:prSet presAssocID="{7196057F-C7A0-4085-BD06-A10602993E6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CEDD5912-A111-4BC8-ABA6-8C8DC576F642}" type="presOf" srcId="{650B5DE5-82E4-48B9-BEF5-EBDC90ED4584}" destId="{EB761B4E-ABDD-4B15-9ACF-5EF2250C1805}" srcOrd="1" destOrd="0" presId="urn:microsoft.com/office/officeart/2016/7/layout/RepeatingBendingProcessNew"/>
    <dgm:cxn modelId="{FAF98E1B-28A4-480E-8E5D-6ADBCE582CAE}" srcId="{8992A8E8-826F-478B-9E19-D68DAF7D0563}" destId="{C2651D7C-D997-4586-B7F1-C6BBE624AE02}" srcOrd="2" destOrd="0" parTransId="{636847A7-1645-4EA1-B3FE-5C5916DCF8FA}" sibTransId="{650B5DE5-82E4-48B9-BEF5-EBDC90ED4584}"/>
    <dgm:cxn modelId="{60C22C00-22D7-48A9-A613-021DB610BC31}" type="presOf" srcId="{8D22916B-CB61-455F-A633-85AF05DED30A}" destId="{3146A2AF-07E6-49D1-860A-159AD5B60C71}" srcOrd="1" destOrd="0" presId="urn:microsoft.com/office/officeart/2016/7/layout/RepeatingBendingProcessNew"/>
    <dgm:cxn modelId="{54F70D0C-D7E9-467A-9DC1-90BB2A72922C}" type="presOf" srcId="{4C27FF5B-747D-491B-8574-E6580B7B90F3}" destId="{3D465A6C-6FA1-4EF0-92C2-EDF153B72874}" srcOrd="0" destOrd="0" presId="urn:microsoft.com/office/officeart/2016/7/layout/RepeatingBendingProcessNew"/>
    <dgm:cxn modelId="{CE495BF9-548F-4817-9E2D-BFA206118CE1}" type="presOf" srcId="{0398E510-0D66-4AA0-B011-5E209B93816C}" destId="{510F2F0A-30CC-4706-B986-ED519BB3AB70}" srcOrd="0" destOrd="0" presId="urn:microsoft.com/office/officeart/2016/7/layout/RepeatingBendingProcessNew"/>
    <dgm:cxn modelId="{839907C6-1658-4794-887F-B962065ED50A}" type="presOf" srcId="{D28AE5D6-108E-44C7-9B3D-DF438A67DACA}" destId="{133297C9-7CA8-4927-8905-91A11789982C}" srcOrd="1" destOrd="0" presId="urn:microsoft.com/office/officeart/2016/7/layout/RepeatingBendingProcessNew"/>
    <dgm:cxn modelId="{43D06514-0BC2-4717-B406-E839F7244377}" type="presOf" srcId="{39EE22C0-D523-4E5D-A0F1-20356A02F840}" destId="{1DBCA5CF-862F-4586-AF64-36ABC41E2957}" srcOrd="0" destOrd="0" presId="urn:microsoft.com/office/officeart/2016/7/layout/RepeatingBendingProcessNew"/>
    <dgm:cxn modelId="{61820F86-634E-44DB-A73E-97AF54B6C556}" srcId="{8992A8E8-826F-478B-9E19-D68DAF7D0563}" destId="{F341018D-19FA-43BD-B15C-4C642869CFD3}" srcOrd="7" destOrd="0" parTransId="{9565FAE7-AB52-4F8D-9858-2390668E4188}" sibTransId="{8D22916B-CB61-455F-A633-85AF05DED30A}"/>
    <dgm:cxn modelId="{DBCD1738-C3C0-4ED8-B22E-584327F877FC}" type="presOf" srcId="{C2651D7C-D997-4586-B7F1-C6BBE624AE02}" destId="{64DB7F58-B8BC-48C5-9A89-B6273DB15CFB}" srcOrd="0" destOrd="0" presId="urn:microsoft.com/office/officeart/2016/7/layout/RepeatingBendingProcessNew"/>
    <dgm:cxn modelId="{EEC8C86D-7441-469A-BC9D-2E50926FEB70}" srcId="{8992A8E8-826F-478B-9E19-D68DAF7D0563}" destId="{39EE22C0-D523-4E5D-A0F1-20356A02F840}" srcOrd="0" destOrd="0" parTransId="{3E33C7E2-5E14-41EB-B429-32BEA839FF5E}" sibTransId="{EEEE6B94-3EAB-4554-8163-063468EAF1B1}"/>
    <dgm:cxn modelId="{2C2C2B32-0A04-4621-985B-E8F3D413C1CB}" type="presOf" srcId="{645E9473-C09E-4B96-9CEC-87887D4CE4E1}" destId="{BEC58369-A4DA-4BA5-BEA4-7A120378C4BD}" srcOrd="0" destOrd="0" presId="urn:microsoft.com/office/officeart/2016/7/layout/RepeatingBendingProcessNew"/>
    <dgm:cxn modelId="{BF6C385A-2E9B-4B84-82EB-47A2B83962DB}" type="presOf" srcId="{4622A056-4812-4CBB-BCA3-D57D20587A54}" destId="{18E9D2D0-29BA-49AB-B706-6AD67F58DC4E}" srcOrd="0" destOrd="0" presId="urn:microsoft.com/office/officeart/2016/7/layout/RepeatingBendingProcessNew"/>
    <dgm:cxn modelId="{09AD9C40-8DB6-451E-866A-2021E6005D0A}" type="presOf" srcId="{8B4219CC-9D53-4CCE-A1CE-E099887E9A72}" destId="{773D4156-6CAE-4C2D-B5D0-503705918B54}" srcOrd="0" destOrd="0" presId="urn:microsoft.com/office/officeart/2016/7/layout/RepeatingBendingProcessNew"/>
    <dgm:cxn modelId="{2A5F3634-0EC6-40F9-92AE-6E25D6FFB91D}" type="presOf" srcId="{EEEE6B94-3EAB-4554-8163-063468EAF1B1}" destId="{F80D8389-70D7-42C1-82E8-46E5E1B622ED}" srcOrd="1" destOrd="0" presId="urn:microsoft.com/office/officeart/2016/7/layout/RepeatingBendingProcessNew"/>
    <dgm:cxn modelId="{8233D32C-0590-4B63-AF77-15C0660BE1C0}" srcId="{8992A8E8-826F-478B-9E19-D68DAF7D0563}" destId="{7196057F-C7A0-4085-BD06-A10602993E6E}" srcOrd="8" destOrd="0" parTransId="{E79FD743-CDF5-4E2B-B5BE-3B13E53D606F}" sibTransId="{A0A25C16-97F6-4BF7-9A44-82C6E885EAB9}"/>
    <dgm:cxn modelId="{0F3E3B26-D66E-4953-95E5-0F7AD6FBC408}" srcId="{8992A8E8-826F-478B-9E19-D68DAF7D0563}" destId="{11E9C026-70E0-4F7A-83C1-17071FC1054F}" srcOrd="1" destOrd="0" parTransId="{8385AE83-96BB-4735-A9EC-74A93B988C2B}" sibTransId="{D28AE5D6-108E-44C7-9B3D-DF438A67DACA}"/>
    <dgm:cxn modelId="{A55F23A6-94D1-4571-BD36-C3FEDE3FE386}" type="presOf" srcId="{645E9473-C09E-4B96-9CEC-87887D4CE4E1}" destId="{66E8004F-A136-4FC5-B2D6-E999001AF8A1}" srcOrd="1" destOrd="0" presId="urn:microsoft.com/office/officeart/2016/7/layout/RepeatingBendingProcessNew"/>
    <dgm:cxn modelId="{59FD6B1D-66C8-452C-8BC9-BA2C86979B7D}" type="presOf" srcId="{11E9C026-70E0-4F7A-83C1-17071FC1054F}" destId="{24E66EE4-E3CC-4286-8605-E492C325A37C}" srcOrd="0" destOrd="0" presId="urn:microsoft.com/office/officeart/2016/7/layout/RepeatingBendingProcessNew"/>
    <dgm:cxn modelId="{25A1701E-AA67-46BB-997F-FBC30C715689}" type="presOf" srcId="{F341018D-19FA-43BD-B15C-4C642869CFD3}" destId="{7D8E391B-4154-4AE8-845B-373E0DFC54E8}" srcOrd="0" destOrd="0" presId="urn:microsoft.com/office/officeart/2016/7/layout/RepeatingBendingProcessNew"/>
    <dgm:cxn modelId="{1D1068CB-E9A9-49ED-B45B-77D018EAE963}" srcId="{8992A8E8-826F-478B-9E19-D68DAF7D0563}" destId="{4C27FF5B-747D-491B-8574-E6580B7B90F3}" srcOrd="4" destOrd="0" parTransId="{F53EAFF4-DAF9-4E85-B652-35F1DCD36FB6}" sibTransId="{0398E510-0D66-4AA0-B011-5E209B93816C}"/>
    <dgm:cxn modelId="{BD9AA621-551D-4E51-B7CD-B308170E3A7D}" type="presOf" srcId="{4622A056-4812-4CBB-BCA3-D57D20587A54}" destId="{8BA09BF3-AFD9-4234-A652-2ED4E6A8BFAB}" srcOrd="1" destOrd="0" presId="urn:microsoft.com/office/officeart/2016/7/layout/RepeatingBendingProcessNew"/>
    <dgm:cxn modelId="{C1C7F7F6-1661-4BE7-B800-A733452C47D5}" type="presOf" srcId="{0398E510-0D66-4AA0-B011-5E209B93816C}" destId="{02D09996-9043-4452-8B12-823186538A4D}" srcOrd="1" destOrd="0" presId="urn:microsoft.com/office/officeart/2016/7/layout/RepeatingBendingProcessNew"/>
    <dgm:cxn modelId="{1E00D4ED-4F78-4828-AE67-8A8CD71B36CD}" type="presOf" srcId="{100DF469-5766-4D1B-AF67-DDCB96CDBC1B}" destId="{A9E14526-2AA6-4B1D-A40D-BF4DFB343BB5}" srcOrd="0" destOrd="0" presId="urn:microsoft.com/office/officeart/2016/7/layout/RepeatingBendingProcessNew"/>
    <dgm:cxn modelId="{B3E53299-33DE-4DCC-825E-43B5C902409C}" type="presOf" srcId="{D28AE5D6-108E-44C7-9B3D-DF438A67DACA}" destId="{30DAC487-7448-4712-A3E5-EEA460DAAD25}" srcOrd="0" destOrd="0" presId="urn:microsoft.com/office/officeart/2016/7/layout/RepeatingBendingProcessNew"/>
    <dgm:cxn modelId="{57BB016C-2E57-45B2-978E-9CCBEC8031A3}" type="presOf" srcId="{1945994A-8C1E-4817-BE66-51A1A831BC8D}" destId="{70455868-D9F1-4A8B-BCE2-38DA00EFEC69}" srcOrd="0" destOrd="0" presId="urn:microsoft.com/office/officeart/2016/7/layout/RepeatingBendingProcessNew"/>
    <dgm:cxn modelId="{646FB84B-06A9-4602-A626-F1EE72225805}" type="presOf" srcId="{EEEE6B94-3EAB-4554-8163-063468EAF1B1}" destId="{DFB31024-3611-46E9-8582-313C38D03E69}" srcOrd="0" destOrd="0" presId="urn:microsoft.com/office/officeart/2016/7/layout/RepeatingBendingProcessNew"/>
    <dgm:cxn modelId="{BA19389F-1299-41BB-9554-6BF11F86597F}" type="presOf" srcId="{8B4219CC-9D53-4CCE-A1CE-E099887E9A72}" destId="{BA32E677-5AAE-4618-B29E-7321304A2DD7}" srcOrd="1" destOrd="0" presId="urn:microsoft.com/office/officeart/2016/7/layout/RepeatingBendingProcessNew"/>
    <dgm:cxn modelId="{CF87993E-C478-4777-AB82-E78F08DAC989}" srcId="{8992A8E8-826F-478B-9E19-D68DAF7D0563}" destId="{C8C36A7C-5DEE-47F0-AB59-8B25B6EBE0AB}" srcOrd="6" destOrd="0" parTransId="{8BA48D35-FEAA-4D43-A79B-D59DC2593BDA}" sibTransId="{8B4219CC-9D53-4CCE-A1CE-E099887E9A72}"/>
    <dgm:cxn modelId="{D416035A-937D-4A3C-9EED-24B54FE31970}" type="presOf" srcId="{8D22916B-CB61-455F-A633-85AF05DED30A}" destId="{A7BB2B9D-E0DF-4D1E-AD33-25C34DA261A2}" srcOrd="0" destOrd="0" presId="urn:microsoft.com/office/officeart/2016/7/layout/RepeatingBendingProcessNew"/>
    <dgm:cxn modelId="{07A735B0-A84F-4A0B-9D3D-D132F7F55921}" type="presOf" srcId="{8992A8E8-826F-478B-9E19-D68DAF7D0563}" destId="{0FE0FFF4-B36F-421F-B8D6-48B50D8779AA}" srcOrd="0" destOrd="0" presId="urn:microsoft.com/office/officeart/2016/7/layout/RepeatingBendingProcessNew"/>
    <dgm:cxn modelId="{C9DE2381-FD99-4BBC-9C85-0EFB318E13E8}" type="presOf" srcId="{7196057F-C7A0-4085-BD06-A10602993E6E}" destId="{734F727E-B538-4E95-BB55-29BE882BBB40}" srcOrd="0" destOrd="0" presId="urn:microsoft.com/office/officeart/2016/7/layout/RepeatingBendingProcessNew"/>
    <dgm:cxn modelId="{55A0B3DD-896E-4C49-89AE-329EF69D8160}" srcId="{8992A8E8-826F-478B-9E19-D68DAF7D0563}" destId="{1945994A-8C1E-4817-BE66-51A1A831BC8D}" srcOrd="5" destOrd="0" parTransId="{F27BD815-F852-4D87-B6FB-A334EE85BD7C}" sibTransId="{645E9473-C09E-4B96-9CEC-87887D4CE4E1}"/>
    <dgm:cxn modelId="{9AC429D9-AC04-4BA6-ADDE-0DB16B5D6FD1}" type="presOf" srcId="{650B5DE5-82E4-48B9-BEF5-EBDC90ED4584}" destId="{3B65EC90-4C9B-40BD-9F7F-289BBFAD742C}" srcOrd="0" destOrd="0" presId="urn:microsoft.com/office/officeart/2016/7/layout/RepeatingBendingProcessNew"/>
    <dgm:cxn modelId="{7A0DF33C-F77F-403A-9986-76474385E651}" srcId="{8992A8E8-826F-478B-9E19-D68DAF7D0563}" destId="{100DF469-5766-4D1B-AF67-DDCB96CDBC1B}" srcOrd="3" destOrd="0" parTransId="{4098B4A1-3136-4B6F-9CCE-6A542B11BC74}" sibTransId="{4622A056-4812-4CBB-BCA3-D57D20587A54}"/>
    <dgm:cxn modelId="{5EB12EDA-94E7-4C9A-9A63-03FB2E77A23B}" type="presOf" srcId="{C8C36A7C-5DEE-47F0-AB59-8B25B6EBE0AB}" destId="{215D1BC2-92CA-4AB9-90F7-027BE9747FB8}" srcOrd="0" destOrd="0" presId="urn:microsoft.com/office/officeart/2016/7/layout/RepeatingBendingProcessNew"/>
    <dgm:cxn modelId="{614FA8EA-946A-46BE-991B-8B0E3EB4AD09}" type="presParOf" srcId="{0FE0FFF4-B36F-421F-B8D6-48B50D8779AA}" destId="{1DBCA5CF-862F-4586-AF64-36ABC41E2957}" srcOrd="0" destOrd="0" presId="urn:microsoft.com/office/officeart/2016/7/layout/RepeatingBendingProcessNew"/>
    <dgm:cxn modelId="{33D23A8E-6DE4-43B0-9A3F-860A1CB1C9EA}" type="presParOf" srcId="{0FE0FFF4-B36F-421F-B8D6-48B50D8779AA}" destId="{DFB31024-3611-46E9-8582-313C38D03E69}" srcOrd="1" destOrd="0" presId="urn:microsoft.com/office/officeart/2016/7/layout/RepeatingBendingProcessNew"/>
    <dgm:cxn modelId="{2523B8E3-9F5B-4225-8902-DC1222EDBC79}" type="presParOf" srcId="{DFB31024-3611-46E9-8582-313C38D03E69}" destId="{F80D8389-70D7-42C1-82E8-46E5E1B622ED}" srcOrd="0" destOrd="0" presId="urn:microsoft.com/office/officeart/2016/7/layout/RepeatingBendingProcessNew"/>
    <dgm:cxn modelId="{C6F27E53-99F9-4030-B58E-994FC5A9A638}" type="presParOf" srcId="{0FE0FFF4-B36F-421F-B8D6-48B50D8779AA}" destId="{24E66EE4-E3CC-4286-8605-E492C325A37C}" srcOrd="2" destOrd="0" presId="urn:microsoft.com/office/officeart/2016/7/layout/RepeatingBendingProcessNew"/>
    <dgm:cxn modelId="{AE6C5BE4-6CF0-479F-A0D0-C915D407D214}" type="presParOf" srcId="{0FE0FFF4-B36F-421F-B8D6-48B50D8779AA}" destId="{30DAC487-7448-4712-A3E5-EEA460DAAD25}" srcOrd="3" destOrd="0" presId="urn:microsoft.com/office/officeart/2016/7/layout/RepeatingBendingProcessNew"/>
    <dgm:cxn modelId="{3648718D-1F03-4613-99E8-26426CD55301}" type="presParOf" srcId="{30DAC487-7448-4712-A3E5-EEA460DAAD25}" destId="{133297C9-7CA8-4927-8905-91A11789982C}" srcOrd="0" destOrd="0" presId="urn:microsoft.com/office/officeart/2016/7/layout/RepeatingBendingProcessNew"/>
    <dgm:cxn modelId="{B885C8DD-2E96-48B3-AD1F-86FFBAFC0E58}" type="presParOf" srcId="{0FE0FFF4-B36F-421F-B8D6-48B50D8779AA}" destId="{64DB7F58-B8BC-48C5-9A89-B6273DB15CFB}" srcOrd="4" destOrd="0" presId="urn:microsoft.com/office/officeart/2016/7/layout/RepeatingBendingProcessNew"/>
    <dgm:cxn modelId="{F04F6EEF-5C3F-4229-9255-1790064C8C2D}" type="presParOf" srcId="{0FE0FFF4-B36F-421F-B8D6-48B50D8779AA}" destId="{3B65EC90-4C9B-40BD-9F7F-289BBFAD742C}" srcOrd="5" destOrd="0" presId="urn:microsoft.com/office/officeart/2016/7/layout/RepeatingBendingProcessNew"/>
    <dgm:cxn modelId="{ACBCF336-6AE9-497D-8C3B-F2BDC282FFD8}" type="presParOf" srcId="{3B65EC90-4C9B-40BD-9F7F-289BBFAD742C}" destId="{EB761B4E-ABDD-4B15-9ACF-5EF2250C1805}" srcOrd="0" destOrd="0" presId="urn:microsoft.com/office/officeart/2016/7/layout/RepeatingBendingProcessNew"/>
    <dgm:cxn modelId="{1D9387CA-2F14-4E39-BDBB-E509806E4DAE}" type="presParOf" srcId="{0FE0FFF4-B36F-421F-B8D6-48B50D8779AA}" destId="{A9E14526-2AA6-4B1D-A40D-BF4DFB343BB5}" srcOrd="6" destOrd="0" presId="urn:microsoft.com/office/officeart/2016/7/layout/RepeatingBendingProcessNew"/>
    <dgm:cxn modelId="{80FDCC22-6475-4019-A83C-19681D3A7293}" type="presParOf" srcId="{0FE0FFF4-B36F-421F-B8D6-48B50D8779AA}" destId="{18E9D2D0-29BA-49AB-B706-6AD67F58DC4E}" srcOrd="7" destOrd="0" presId="urn:microsoft.com/office/officeart/2016/7/layout/RepeatingBendingProcessNew"/>
    <dgm:cxn modelId="{95F5D0D3-7254-48E8-81B5-2D1EFDCCAFCB}" type="presParOf" srcId="{18E9D2D0-29BA-49AB-B706-6AD67F58DC4E}" destId="{8BA09BF3-AFD9-4234-A652-2ED4E6A8BFAB}" srcOrd="0" destOrd="0" presId="urn:microsoft.com/office/officeart/2016/7/layout/RepeatingBendingProcessNew"/>
    <dgm:cxn modelId="{8A04BD7F-9206-4C98-83F2-D2239E64BE0E}" type="presParOf" srcId="{0FE0FFF4-B36F-421F-B8D6-48B50D8779AA}" destId="{3D465A6C-6FA1-4EF0-92C2-EDF153B72874}" srcOrd="8" destOrd="0" presId="urn:microsoft.com/office/officeart/2016/7/layout/RepeatingBendingProcessNew"/>
    <dgm:cxn modelId="{36B5B919-8DDC-43F9-9691-3629E3165CC5}" type="presParOf" srcId="{0FE0FFF4-B36F-421F-B8D6-48B50D8779AA}" destId="{510F2F0A-30CC-4706-B986-ED519BB3AB70}" srcOrd="9" destOrd="0" presId="urn:microsoft.com/office/officeart/2016/7/layout/RepeatingBendingProcessNew"/>
    <dgm:cxn modelId="{826437E1-3A1E-4661-AED6-29149A75EB0E}" type="presParOf" srcId="{510F2F0A-30CC-4706-B986-ED519BB3AB70}" destId="{02D09996-9043-4452-8B12-823186538A4D}" srcOrd="0" destOrd="0" presId="urn:microsoft.com/office/officeart/2016/7/layout/RepeatingBendingProcessNew"/>
    <dgm:cxn modelId="{E33DF34D-B36F-4FC0-AF13-76578EDE3FF1}" type="presParOf" srcId="{0FE0FFF4-B36F-421F-B8D6-48B50D8779AA}" destId="{70455868-D9F1-4A8B-BCE2-38DA00EFEC69}" srcOrd="10" destOrd="0" presId="urn:microsoft.com/office/officeart/2016/7/layout/RepeatingBendingProcessNew"/>
    <dgm:cxn modelId="{E950AADE-8393-4D2E-ADC5-3CF930F655D5}" type="presParOf" srcId="{0FE0FFF4-B36F-421F-B8D6-48B50D8779AA}" destId="{BEC58369-A4DA-4BA5-BEA4-7A120378C4BD}" srcOrd="11" destOrd="0" presId="urn:microsoft.com/office/officeart/2016/7/layout/RepeatingBendingProcessNew"/>
    <dgm:cxn modelId="{09B10D27-0847-4B4A-A8B7-F96EEDFA8C56}" type="presParOf" srcId="{BEC58369-A4DA-4BA5-BEA4-7A120378C4BD}" destId="{66E8004F-A136-4FC5-B2D6-E999001AF8A1}" srcOrd="0" destOrd="0" presId="urn:microsoft.com/office/officeart/2016/7/layout/RepeatingBendingProcessNew"/>
    <dgm:cxn modelId="{2546D9BD-0852-45A8-A1FA-EE79393A8063}" type="presParOf" srcId="{0FE0FFF4-B36F-421F-B8D6-48B50D8779AA}" destId="{215D1BC2-92CA-4AB9-90F7-027BE9747FB8}" srcOrd="12" destOrd="0" presId="urn:microsoft.com/office/officeart/2016/7/layout/RepeatingBendingProcessNew"/>
    <dgm:cxn modelId="{0F13B3BA-7A7F-4A2A-908A-01B1893FAC0C}" type="presParOf" srcId="{0FE0FFF4-B36F-421F-B8D6-48B50D8779AA}" destId="{773D4156-6CAE-4C2D-B5D0-503705918B54}" srcOrd="13" destOrd="0" presId="urn:microsoft.com/office/officeart/2016/7/layout/RepeatingBendingProcessNew"/>
    <dgm:cxn modelId="{6109B57C-9591-4738-A156-811D6CA3CA62}" type="presParOf" srcId="{773D4156-6CAE-4C2D-B5D0-503705918B54}" destId="{BA32E677-5AAE-4618-B29E-7321304A2DD7}" srcOrd="0" destOrd="0" presId="urn:microsoft.com/office/officeart/2016/7/layout/RepeatingBendingProcessNew"/>
    <dgm:cxn modelId="{BC81D195-4F80-4581-9D52-3A4217E1AEB1}" type="presParOf" srcId="{0FE0FFF4-B36F-421F-B8D6-48B50D8779AA}" destId="{7D8E391B-4154-4AE8-845B-373E0DFC54E8}" srcOrd="14" destOrd="0" presId="urn:microsoft.com/office/officeart/2016/7/layout/RepeatingBendingProcessNew"/>
    <dgm:cxn modelId="{77906112-C695-4CB5-8F22-3E0C34FF5691}" type="presParOf" srcId="{0FE0FFF4-B36F-421F-B8D6-48B50D8779AA}" destId="{A7BB2B9D-E0DF-4D1E-AD33-25C34DA261A2}" srcOrd="15" destOrd="0" presId="urn:microsoft.com/office/officeart/2016/7/layout/RepeatingBendingProcessNew"/>
    <dgm:cxn modelId="{146F157F-DBBB-445D-9F81-A76182F37D20}" type="presParOf" srcId="{A7BB2B9D-E0DF-4D1E-AD33-25C34DA261A2}" destId="{3146A2AF-07E6-49D1-860A-159AD5B60C71}" srcOrd="0" destOrd="0" presId="urn:microsoft.com/office/officeart/2016/7/layout/RepeatingBendingProcessNew"/>
    <dgm:cxn modelId="{89378750-6551-4F1A-9E2F-DD16ACCB761E}" type="presParOf" srcId="{0FE0FFF4-B36F-421F-B8D6-48B50D8779AA}" destId="{734F727E-B538-4E95-BB55-29BE882BBB40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BE210A-F41F-44E1-8DEB-17D3D8D19A0F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663FA08-A774-4866-8DED-83D4E884151C}">
      <dgm:prSet/>
      <dgm:spPr/>
      <dgm:t>
        <a:bodyPr/>
        <a:lstStyle/>
        <a:p>
          <a:r>
            <a:rPr lang="hr-BA"/>
            <a:t>Zavidljiv</a:t>
          </a:r>
          <a:endParaRPr lang="en-US"/>
        </a:p>
      </dgm:t>
    </dgm:pt>
    <dgm:pt modelId="{0381AA5A-6745-4A1C-AA2B-CA44DE7D6F21}" type="parTrans" cxnId="{5F934155-F601-4EB2-A695-2CAE7F379CA8}">
      <dgm:prSet/>
      <dgm:spPr/>
      <dgm:t>
        <a:bodyPr/>
        <a:lstStyle/>
        <a:p>
          <a:endParaRPr lang="en-US"/>
        </a:p>
      </dgm:t>
    </dgm:pt>
    <dgm:pt modelId="{3E4318D3-D7A3-4302-AF93-23F4BEA2EE25}" type="sibTrans" cxnId="{5F934155-F601-4EB2-A695-2CAE7F379CA8}">
      <dgm:prSet/>
      <dgm:spPr/>
      <dgm:t>
        <a:bodyPr/>
        <a:lstStyle/>
        <a:p>
          <a:endParaRPr lang="en-US"/>
        </a:p>
      </dgm:t>
    </dgm:pt>
    <dgm:pt modelId="{B4217059-567C-4647-A6D4-B1F419D53FD1}">
      <dgm:prSet/>
      <dgm:spPr/>
      <dgm:t>
        <a:bodyPr/>
        <a:lstStyle/>
        <a:p>
          <a:r>
            <a:rPr lang="hr-BA" dirty="0"/>
            <a:t>Nezadovoljan</a:t>
          </a:r>
          <a:endParaRPr lang="en-US" dirty="0"/>
        </a:p>
      </dgm:t>
    </dgm:pt>
    <dgm:pt modelId="{58A7A598-BCD5-4941-B534-70260EEF95D8}" type="parTrans" cxnId="{2BD8CF65-7C49-4487-8FD7-6B22F146B57B}">
      <dgm:prSet/>
      <dgm:spPr/>
      <dgm:t>
        <a:bodyPr/>
        <a:lstStyle/>
        <a:p>
          <a:endParaRPr lang="en-US"/>
        </a:p>
      </dgm:t>
    </dgm:pt>
    <dgm:pt modelId="{79F7F50D-4A7E-4121-8200-3940CA7F4D0D}" type="sibTrans" cxnId="{2BD8CF65-7C49-4487-8FD7-6B22F146B57B}">
      <dgm:prSet/>
      <dgm:spPr/>
      <dgm:t>
        <a:bodyPr/>
        <a:lstStyle/>
        <a:p>
          <a:endParaRPr lang="en-US"/>
        </a:p>
      </dgm:t>
    </dgm:pt>
    <dgm:pt modelId="{E93D0450-4F58-4AC9-8045-382053A00FE3}">
      <dgm:prSet/>
      <dgm:spPr/>
      <dgm:t>
        <a:bodyPr/>
        <a:lstStyle/>
        <a:p>
          <a:r>
            <a:rPr lang="hr-BA"/>
            <a:t>Pohlepan</a:t>
          </a:r>
          <a:endParaRPr lang="en-US"/>
        </a:p>
      </dgm:t>
    </dgm:pt>
    <dgm:pt modelId="{7C13235E-CAF2-4CF6-9933-CEF99927F69A}" type="parTrans" cxnId="{36C0B6DF-621A-4C21-A913-7B2249E03247}">
      <dgm:prSet/>
      <dgm:spPr/>
      <dgm:t>
        <a:bodyPr/>
        <a:lstStyle/>
        <a:p>
          <a:endParaRPr lang="en-US"/>
        </a:p>
      </dgm:t>
    </dgm:pt>
    <dgm:pt modelId="{D641471B-12AE-4C33-B39F-57DDB43456F9}" type="sibTrans" cxnId="{36C0B6DF-621A-4C21-A913-7B2249E03247}">
      <dgm:prSet/>
      <dgm:spPr/>
      <dgm:t>
        <a:bodyPr/>
        <a:lstStyle/>
        <a:p>
          <a:endParaRPr lang="en-US"/>
        </a:p>
      </dgm:t>
    </dgm:pt>
    <dgm:pt modelId="{4E30C6B3-CE9B-4F4D-B332-B23046DAB201}">
      <dgm:prSet/>
      <dgm:spPr/>
      <dgm:t>
        <a:bodyPr/>
        <a:lstStyle/>
        <a:p>
          <a:r>
            <a:rPr lang="hr-BA"/>
            <a:t>Kao takav, on je i slab</a:t>
          </a:r>
          <a:endParaRPr lang="en-US"/>
        </a:p>
      </dgm:t>
    </dgm:pt>
    <dgm:pt modelId="{2329A66B-96D0-436E-9334-F555AAB655D3}" type="parTrans" cxnId="{0BFACB80-C937-4357-801F-9BBCC2C35C54}">
      <dgm:prSet/>
      <dgm:spPr/>
      <dgm:t>
        <a:bodyPr/>
        <a:lstStyle/>
        <a:p>
          <a:endParaRPr lang="en-US"/>
        </a:p>
      </dgm:t>
    </dgm:pt>
    <dgm:pt modelId="{A852FA61-73BE-447F-8018-3079AC7BADD9}" type="sibTrans" cxnId="{0BFACB80-C937-4357-801F-9BBCC2C35C54}">
      <dgm:prSet/>
      <dgm:spPr/>
      <dgm:t>
        <a:bodyPr/>
        <a:lstStyle/>
        <a:p>
          <a:endParaRPr lang="en-US"/>
        </a:p>
      </dgm:t>
    </dgm:pt>
    <dgm:pt modelId="{54FC9253-5D3D-4C1C-8DD0-19EC70DEC69E}" type="pres">
      <dgm:prSet presAssocID="{ECBE210A-F41F-44E1-8DEB-17D3D8D19A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040E2AD8-95EF-4394-ADCD-E87233C2D001}" type="pres">
      <dgm:prSet presAssocID="{1663FA08-A774-4866-8DED-83D4E884151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1CD60746-9485-4E02-8168-B812F4CB5DE5}" type="pres">
      <dgm:prSet presAssocID="{3E4318D3-D7A3-4302-AF93-23F4BEA2EE25}" presName="spacer" presStyleCnt="0"/>
      <dgm:spPr/>
    </dgm:pt>
    <dgm:pt modelId="{1FEF615B-D332-4C3B-A325-20992C6EDA1C}" type="pres">
      <dgm:prSet presAssocID="{B4217059-567C-4647-A6D4-B1F419D53FD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373157DF-99F0-46AC-A31B-63FB8EF98271}" type="pres">
      <dgm:prSet presAssocID="{79F7F50D-4A7E-4121-8200-3940CA7F4D0D}" presName="spacer" presStyleCnt="0"/>
      <dgm:spPr/>
    </dgm:pt>
    <dgm:pt modelId="{BB613724-3B35-4C2A-81A2-5C91B1A71281}" type="pres">
      <dgm:prSet presAssocID="{E93D0450-4F58-4AC9-8045-382053A00FE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9CE0AC05-E943-44FE-84B3-50A20BBA38B0}" type="pres">
      <dgm:prSet presAssocID="{D641471B-12AE-4C33-B39F-57DDB43456F9}" presName="spacer" presStyleCnt="0"/>
      <dgm:spPr/>
    </dgm:pt>
    <dgm:pt modelId="{B2328117-E473-49F9-8105-A38D9A18F061}" type="pres">
      <dgm:prSet presAssocID="{4E30C6B3-CE9B-4F4D-B332-B23046DAB20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DF76A892-FBF3-4CBD-BD07-8968C1B0F1AE}" type="presOf" srcId="{1663FA08-A774-4866-8DED-83D4E884151C}" destId="{040E2AD8-95EF-4394-ADCD-E87233C2D001}" srcOrd="0" destOrd="0" presId="urn:microsoft.com/office/officeart/2005/8/layout/vList2"/>
    <dgm:cxn modelId="{7FCD373C-E8EC-4D02-BDDC-F98C47F93F67}" type="presOf" srcId="{ECBE210A-F41F-44E1-8DEB-17D3D8D19A0F}" destId="{54FC9253-5D3D-4C1C-8DD0-19EC70DEC69E}" srcOrd="0" destOrd="0" presId="urn:microsoft.com/office/officeart/2005/8/layout/vList2"/>
    <dgm:cxn modelId="{B78A6205-995C-495A-A463-AFDB79D5B21C}" type="presOf" srcId="{E93D0450-4F58-4AC9-8045-382053A00FE3}" destId="{BB613724-3B35-4C2A-81A2-5C91B1A71281}" srcOrd="0" destOrd="0" presId="urn:microsoft.com/office/officeart/2005/8/layout/vList2"/>
    <dgm:cxn modelId="{F4A6B01B-145E-4A99-AB79-CF2D8B9AE500}" type="presOf" srcId="{B4217059-567C-4647-A6D4-B1F419D53FD1}" destId="{1FEF615B-D332-4C3B-A325-20992C6EDA1C}" srcOrd="0" destOrd="0" presId="urn:microsoft.com/office/officeart/2005/8/layout/vList2"/>
    <dgm:cxn modelId="{36C0B6DF-621A-4C21-A913-7B2249E03247}" srcId="{ECBE210A-F41F-44E1-8DEB-17D3D8D19A0F}" destId="{E93D0450-4F58-4AC9-8045-382053A00FE3}" srcOrd="2" destOrd="0" parTransId="{7C13235E-CAF2-4CF6-9933-CEF99927F69A}" sibTransId="{D641471B-12AE-4C33-B39F-57DDB43456F9}"/>
    <dgm:cxn modelId="{5A551815-20AA-4835-BE4A-A0CAD7F6F170}" type="presOf" srcId="{4E30C6B3-CE9B-4F4D-B332-B23046DAB201}" destId="{B2328117-E473-49F9-8105-A38D9A18F061}" srcOrd="0" destOrd="0" presId="urn:microsoft.com/office/officeart/2005/8/layout/vList2"/>
    <dgm:cxn modelId="{0BFACB80-C937-4357-801F-9BBCC2C35C54}" srcId="{ECBE210A-F41F-44E1-8DEB-17D3D8D19A0F}" destId="{4E30C6B3-CE9B-4F4D-B332-B23046DAB201}" srcOrd="3" destOrd="0" parTransId="{2329A66B-96D0-436E-9334-F555AAB655D3}" sibTransId="{A852FA61-73BE-447F-8018-3079AC7BADD9}"/>
    <dgm:cxn modelId="{2BD8CF65-7C49-4487-8FD7-6B22F146B57B}" srcId="{ECBE210A-F41F-44E1-8DEB-17D3D8D19A0F}" destId="{B4217059-567C-4647-A6D4-B1F419D53FD1}" srcOrd="1" destOrd="0" parTransId="{58A7A598-BCD5-4941-B534-70260EEF95D8}" sibTransId="{79F7F50D-4A7E-4121-8200-3940CA7F4D0D}"/>
    <dgm:cxn modelId="{5F934155-F601-4EB2-A695-2CAE7F379CA8}" srcId="{ECBE210A-F41F-44E1-8DEB-17D3D8D19A0F}" destId="{1663FA08-A774-4866-8DED-83D4E884151C}" srcOrd="0" destOrd="0" parTransId="{0381AA5A-6745-4A1C-AA2B-CA44DE7D6F21}" sibTransId="{3E4318D3-D7A3-4302-AF93-23F4BEA2EE25}"/>
    <dgm:cxn modelId="{0622DF2C-E57D-4A9B-85A0-2F83E0A1B4BE}" type="presParOf" srcId="{54FC9253-5D3D-4C1C-8DD0-19EC70DEC69E}" destId="{040E2AD8-95EF-4394-ADCD-E87233C2D001}" srcOrd="0" destOrd="0" presId="urn:microsoft.com/office/officeart/2005/8/layout/vList2"/>
    <dgm:cxn modelId="{CCA44CF0-C931-476F-A906-8AF165736334}" type="presParOf" srcId="{54FC9253-5D3D-4C1C-8DD0-19EC70DEC69E}" destId="{1CD60746-9485-4E02-8168-B812F4CB5DE5}" srcOrd="1" destOrd="0" presId="urn:microsoft.com/office/officeart/2005/8/layout/vList2"/>
    <dgm:cxn modelId="{8B0F9CE4-D644-4C8A-8689-F0FD1AF8539F}" type="presParOf" srcId="{54FC9253-5D3D-4C1C-8DD0-19EC70DEC69E}" destId="{1FEF615B-D332-4C3B-A325-20992C6EDA1C}" srcOrd="2" destOrd="0" presId="urn:microsoft.com/office/officeart/2005/8/layout/vList2"/>
    <dgm:cxn modelId="{57C33CC4-F0FD-4DEC-9552-3B7CC75192FB}" type="presParOf" srcId="{54FC9253-5D3D-4C1C-8DD0-19EC70DEC69E}" destId="{373157DF-99F0-46AC-A31B-63FB8EF98271}" srcOrd="3" destOrd="0" presId="urn:microsoft.com/office/officeart/2005/8/layout/vList2"/>
    <dgm:cxn modelId="{FBF38D17-26B4-4A5F-98FC-E4A9CA9F1E3A}" type="presParOf" srcId="{54FC9253-5D3D-4C1C-8DD0-19EC70DEC69E}" destId="{BB613724-3B35-4C2A-81A2-5C91B1A71281}" srcOrd="4" destOrd="0" presId="urn:microsoft.com/office/officeart/2005/8/layout/vList2"/>
    <dgm:cxn modelId="{7C4FC356-5A4F-4125-8FE1-E13C5DBF8272}" type="presParOf" srcId="{54FC9253-5D3D-4C1C-8DD0-19EC70DEC69E}" destId="{9CE0AC05-E943-44FE-84B3-50A20BBA38B0}" srcOrd="5" destOrd="0" presId="urn:microsoft.com/office/officeart/2005/8/layout/vList2"/>
    <dgm:cxn modelId="{891CC5DE-43BF-4929-BCB2-0E1B64C36713}" type="presParOf" srcId="{54FC9253-5D3D-4C1C-8DD0-19EC70DEC69E}" destId="{B2328117-E473-49F9-8105-A38D9A18F06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B42A75-D28D-47F5-BE64-798BA7E766FF}" type="doc">
      <dgm:prSet loTypeId="urn:microsoft.com/office/officeart/2008/layout/LinedList" loCatId="list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D23D91EF-84AC-4E72-9401-92F6DD0E10A4}">
      <dgm:prSet/>
      <dgm:spPr/>
      <dgm:t>
        <a:bodyPr/>
        <a:lstStyle/>
        <a:p>
          <a:r>
            <a:rPr lang="hr-BA" dirty="0"/>
            <a:t>Biti fizički jak?</a:t>
          </a:r>
        </a:p>
        <a:p>
          <a:r>
            <a:rPr lang="hr-BA" dirty="0"/>
            <a:t>Biti hrabar?</a:t>
          </a:r>
        </a:p>
        <a:p>
          <a:r>
            <a:rPr lang="hr-BA" dirty="0"/>
            <a:t>Biti odlučan?</a:t>
          </a:r>
          <a:endParaRPr lang="en-US" dirty="0"/>
        </a:p>
      </dgm:t>
    </dgm:pt>
    <dgm:pt modelId="{F994CFE6-3901-4510-8B97-81ACF72C51AE}" type="parTrans" cxnId="{2CA9BE07-2C1E-42A1-B2EF-7F912876DAE1}">
      <dgm:prSet/>
      <dgm:spPr/>
      <dgm:t>
        <a:bodyPr/>
        <a:lstStyle/>
        <a:p>
          <a:endParaRPr lang="en-US"/>
        </a:p>
      </dgm:t>
    </dgm:pt>
    <dgm:pt modelId="{7FF6FCA8-A1DA-4FEC-B499-8D4B5243B07F}" type="sibTrans" cxnId="{2CA9BE07-2C1E-42A1-B2EF-7F912876DAE1}">
      <dgm:prSet/>
      <dgm:spPr/>
      <dgm:t>
        <a:bodyPr/>
        <a:lstStyle/>
        <a:p>
          <a:endParaRPr lang="en-US"/>
        </a:p>
      </dgm:t>
    </dgm:pt>
    <dgm:pt modelId="{70B35DF0-1DB2-4237-99BA-E4C76DD13D7D}" type="pres">
      <dgm:prSet presAssocID="{0BB42A75-D28D-47F5-BE64-798BA7E766F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bs-Latn-BA"/>
        </a:p>
      </dgm:t>
    </dgm:pt>
    <dgm:pt modelId="{94819DC9-758F-4223-BB89-F76628FAA258}" type="pres">
      <dgm:prSet presAssocID="{D23D91EF-84AC-4E72-9401-92F6DD0E10A4}" presName="thickLine" presStyleLbl="alignNode1" presStyleIdx="0" presStyleCnt="1"/>
      <dgm:spPr/>
    </dgm:pt>
    <dgm:pt modelId="{35B3D6F6-0B7F-456E-8B09-510168DC8A06}" type="pres">
      <dgm:prSet presAssocID="{D23D91EF-84AC-4E72-9401-92F6DD0E10A4}" presName="horz1" presStyleCnt="0"/>
      <dgm:spPr/>
    </dgm:pt>
    <dgm:pt modelId="{DF1F56A6-2345-4D2C-AE49-07CA4D5BCAA3}" type="pres">
      <dgm:prSet presAssocID="{D23D91EF-84AC-4E72-9401-92F6DD0E10A4}" presName="tx1" presStyleLbl="revTx" presStyleIdx="0" presStyleCnt="1"/>
      <dgm:spPr/>
      <dgm:t>
        <a:bodyPr/>
        <a:lstStyle/>
        <a:p>
          <a:endParaRPr lang="bs-Latn-BA"/>
        </a:p>
      </dgm:t>
    </dgm:pt>
    <dgm:pt modelId="{98FC4772-63BD-40C6-B090-0F1822DFF129}" type="pres">
      <dgm:prSet presAssocID="{D23D91EF-84AC-4E72-9401-92F6DD0E10A4}" presName="vert1" presStyleCnt="0"/>
      <dgm:spPr/>
    </dgm:pt>
  </dgm:ptLst>
  <dgm:cxnLst>
    <dgm:cxn modelId="{4FBEA31E-618A-4A65-B4C1-A1C33A3F85C4}" type="presOf" srcId="{D23D91EF-84AC-4E72-9401-92F6DD0E10A4}" destId="{DF1F56A6-2345-4D2C-AE49-07CA4D5BCAA3}" srcOrd="0" destOrd="0" presId="urn:microsoft.com/office/officeart/2008/layout/LinedList"/>
    <dgm:cxn modelId="{6171663C-3582-40B0-8FF6-2C9A50CC5E90}" type="presOf" srcId="{0BB42A75-D28D-47F5-BE64-798BA7E766FF}" destId="{70B35DF0-1DB2-4237-99BA-E4C76DD13D7D}" srcOrd="0" destOrd="0" presId="urn:microsoft.com/office/officeart/2008/layout/LinedList"/>
    <dgm:cxn modelId="{2CA9BE07-2C1E-42A1-B2EF-7F912876DAE1}" srcId="{0BB42A75-D28D-47F5-BE64-798BA7E766FF}" destId="{D23D91EF-84AC-4E72-9401-92F6DD0E10A4}" srcOrd="0" destOrd="0" parTransId="{F994CFE6-3901-4510-8B97-81ACF72C51AE}" sibTransId="{7FF6FCA8-A1DA-4FEC-B499-8D4B5243B07F}"/>
    <dgm:cxn modelId="{7EE7E7CC-B962-431B-8370-D25457F4E852}" type="presParOf" srcId="{70B35DF0-1DB2-4237-99BA-E4C76DD13D7D}" destId="{94819DC9-758F-4223-BB89-F76628FAA258}" srcOrd="0" destOrd="0" presId="urn:microsoft.com/office/officeart/2008/layout/LinedList"/>
    <dgm:cxn modelId="{568390DD-72C0-4DA0-B6F1-910ADDE04A3F}" type="presParOf" srcId="{70B35DF0-1DB2-4237-99BA-E4C76DD13D7D}" destId="{35B3D6F6-0B7F-456E-8B09-510168DC8A06}" srcOrd="1" destOrd="0" presId="urn:microsoft.com/office/officeart/2008/layout/LinedList"/>
    <dgm:cxn modelId="{A760BA0E-84E4-4B48-AC36-184AD9812CB5}" type="presParOf" srcId="{35B3D6F6-0B7F-456E-8B09-510168DC8A06}" destId="{DF1F56A6-2345-4D2C-AE49-07CA4D5BCAA3}" srcOrd="0" destOrd="0" presId="urn:microsoft.com/office/officeart/2008/layout/LinedList"/>
    <dgm:cxn modelId="{2AD5F063-EDFA-474E-B9E9-2D9A5A90F158}" type="presParOf" srcId="{35B3D6F6-0B7F-456E-8B09-510168DC8A06}" destId="{98FC4772-63BD-40C6-B090-0F1822DFF12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CCA4A8-E2D7-489A-B72E-009CCFAEE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FA1DC1-729A-41D8-A2F1-B5EB1B905B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7DDD28-F38A-4BD8-B61C-7C1953C0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ABDD45-0052-45C9-8B01-3A1645AF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052B4A-699E-4A52-AB4B-E68A32947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48154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1C55DC-57C9-47D2-9C91-45AEBDFE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3034D7-AB72-4697-8438-AF8D9067E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502FF1-4A44-4A4B-AC34-87D4C0517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F021FB-49F8-4212-8096-1F5DF751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FD9CFE-A610-48A9-A6C8-52309F28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22664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1343CE8-FB7C-43E6-AD67-E6F2F42D4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5680103-94CF-472B-B2D1-F504983D9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D67AD6-8DE1-427D-A871-B534145ED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7F33B6-71A8-445E-BA0A-0C5D197B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B88879-3D15-4606-9558-B0FF0EF8D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30205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7D5E5-F6C3-498D-958E-2EA5E9AF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3A7998-B64F-49E4-9A13-9ECE477AE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BF400D-5461-47C7-931B-9EE7207F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A210FD-C96B-445D-8BCB-B97502AD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A5B335-C841-4AEF-BC0F-D25D22FBF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1802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2B89BB-3E08-45C4-84D1-A087A2C80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E9D460-4478-43B9-8B69-FC9AAD00D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D59ADC-DF7F-4854-BD8C-DFC19AD8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822B0A-B41A-4C5D-BA86-B9A98B46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74129-A852-4618-9B0D-94D2E360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48013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A4E91E-3784-4DB3-83D9-FA1761F4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2955E4-0753-44AE-AE1C-3624CDE44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B4F03A-E1A4-411A-BDCD-B2B542C71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D09922E-17AE-48C9-8B46-A010438B7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9CB8F5-0B53-48F3-A75A-B9264A1AA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9749FE-D0C8-4249-836A-0031AA0E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66019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30C733-A3A7-4580-A0FC-B370C14F8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3ECD57-991E-4100-B0DC-5747998C6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2D536E-E6A5-4CAC-9E41-28B697EAA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1FFB039-A69B-413E-96F9-D4680E07B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EBE86F4-E2AF-4F4F-B094-41A18E060C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0D60C1C-88A0-41F9-8A09-2447FF967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4396EE3-102F-4C4F-925B-B5E40AD3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628EC13-C655-4F6F-828D-3CB9AFED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4228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382E62-E21C-4B19-AE30-A241F5258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C420E8C-F959-4A55-B62F-40FA3979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C8DE303-8782-4C57-BD89-4523D6B2E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3D5F914-2FB1-47E8-A359-F6BD646C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2188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42656DF-DDE6-4C53-A88C-66CB3509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C75B56A-4209-4283-A34C-18F1976E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4DC3FE2-2B16-492B-9967-21262533C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43884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46149F-9482-4047-BB6C-796BF395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34A5F3-47C5-4580-8069-0D117FBDA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BC94727-302A-4CA5-955F-3C55B9F79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9B73CE-57A5-4CDB-857F-F586CAEFF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189497A-B3EF-4726-9BC7-43A26B61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1F3856-7AF0-46BB-B471-6B81D57B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15553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016F7E-C6A4-46DB-B7EB-BF65E26B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3F39A36-6BB3-49D9-B8BA-119CB4168E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957755-111F-4C85-B440-A51626247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AED452A-A75A-419D-969A-5B4AB7C1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A91444-5A78-4528-8A4A-1DC32403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0F0D4B-56FE-4A4A-8B38-9DDF018C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09919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AECF58C-D804-4FD1-BFEE-420928DA1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56F59D-E8A4-4E51-9C51-68780EFA6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F6642A-67D2-44B5-9389-B03D08CD4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D4557-A266-44AF-8BD4-070988F1AC26}" type="datetimeFigureOut">
              <a:rPr lang="hr-BA" smtClean="0"/>
              <a:t>7. 5. 2020.</a:t>
            </a:fld>
            <a:endParaRPr lang="hr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00EB8F-C9BA-4C20-90F7-23C776DED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5D7B52-471B-4CEB-AA88-8DC33B453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FC47-44C2-4D8B-87FD-81B2AC39DE06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46855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1750109-3B91-4506-B997-0CD8E35A148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FC8C21F-9484-4A71-ABFA-6C10682FAC3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2C444748-5A8D-4B53-89FE-42B455DFA2D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25618" y="487090"/>
            <a:ext cx="3588171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72D8D1B-59F6-4FF3-8547-9BBB6129F2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4044C96-7CFD-44DB-A579-D77B0D37C68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35524" y="487090"/>
            <a:ext cx="3588174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5438D0C-6753-412D-9E50-322427D98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676" y="1391671"/>
            <a:ext cx="3252903" cy="40887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29F7CFE-EE0F-4088-97BF-795383183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49" y="4019259"/>
            <a:ext cx="3104943" cy="1929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638823F-27DB-427A-87B1-460B112128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18" y="1817752"/>
            <a:ext cx="3252903" cy="32365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04B5154-C0E8-477F-B8AD-D0CED5ADC2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49" y="986279"/>
            <a:ext cx="3122143" cy="179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73FCEB7-CD02-4399-BA74-12D9191D6F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64A3CC7-E6DB-42A0-AB92-B7117650D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024" y="492573"/>
            <a:ext cx="5469140" cy="588079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DF111-B7E8-4AF8-9197-0347B5D6A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Imaj volju i budi vrijedan i uspjet ćeš!</a:t>
            </a:r>
          </a:p>
        </p:txBody>
      </p:sp>
    </p:spTree>
    <p:extLst>
      <p:ext uri="{BB962C8B-B14F-4D97-AF65-F5344CB8AC3E}">
        <p14:creationId xmlns:p14="http://schemas.microsoft.com/office/powerpoint/2010/main" val="374451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753252F-4873-4F63-801D-CC719279A7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67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CDB8533-EFE3-4A37-B146-D6427DB958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366688"/>
            <a:ext cx="7188199" cy="41212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AA8254-5730-435A-BEDC-CD30984BA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„Volja je stvar jakih, želja stvar slabih.” (V. Desnica)</a:t>
            </a:r>
          </a:p>
        </p:txBody>
      </p:sp>
    </p:spTree>
    <p:extLst>
      <p:ext uri="{BB962C8B-B14F-4D97-AF65-F5344CB8AC3E}">
        <p14:creationId xmlns:p14="http://schemas.microsoft.com/office/powerpoint/2010/main" val="169924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6C5FA50-8D52-4617-AF91-5C7B1C8352F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A6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xmlns="" id="{E223798C-12AD-4B0C-A50C-D676347D67C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7EF42E7D-E306-4D7F-9171-D8818AF95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846872-9B6E-4AC8-ACC1-DB0B4BDC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>
                <a:solidFill>
                  <a:srgbClr val="FFFFFF"/>
                </a:solidFill>
              </a:rPr>
              <a:t>“Neprekidan trud, a ne snaga i inteligencija, je ključ da otključamo naše mogućnosti.” Winston Churchill</a:t>
            </a:r>
          </a:p>
        </p:txBody>
      </p:sp>
    </p:spTree>
    <p:extLst>
      <p:ext uri="{BB962C8B-B14F-4D97-AF65-F5344CB8AC3E}">
        <p14:creationId xmlns:p14="http://schemas.microsoft.com/office/powerpoint/2010/main" val="1285185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ADC9F7DC-03AF-498F-9602-623AF41767B7}"/>
              </a:ext>
            </a:extLst>
          </p:cNvPr>
          <p:cNvSpPr/>
          <p:nvPr/>
        </p:nvSpPr>
        <p:spPr>
          <a:xfrm>
            <a:off x="3348111" y="3418449"/>
            <a:ext cx="1519311" cy="1885071"/>
          </a:xfrm>
          <a:custGeom>
            <a:avLst/>
            <a:gdLst>
              <a:gd name="connsiteX0" fmla="*/ 1519311 w 1519311"/>
              <a:gd name="connsiteY0" fmla="*/ 0 h 1885071"/>
              <a:gd name="connsiteX1" fmla="*/ 1505243 w 1519311"/>
              <a:gd name="connsiteY1" fmla="*/ 126609 h 1885071"/>
              <a:gd name="connsiteX2" fmla="*/ 1491175 w 1519311"/>
              <a:gd name="connsiteY2" fmla="*/ 182880 h 1885071"/>
              <a:gd name="connsiteX3" fmla="*/ 1477107 w 1519311"/>
              <a:gd name="connsiteY3" fmla="*/ 295422 h 1885071"/>
              <a:gd name="connsiteX4" fmla="*/ 1463040 w 1519311"/>
              <a:gd name="connsiteY4" fmla="*/ 337625 h 1885071"/>
              <a:gd name="connsiteX5" fmla="*/ 1448972 w 1519311"/>
              <a:gd name="connsiteY5" fmla="*/ 393896 h 1885071"/>
              <a:gd name="connsiteX6" fmla="*/ 1434904 w 1519311"/>
              <a:gd name="connsiteY6" fmla="*/ 478302 h 1885071"/>
              <a:gd name="connsiteX7" fmla="*/ 1406769 w 1519311"/>
              <a:gd name="connsiteY7" fmla="*/ 562708 h 1885071"/>
              <a:gd name="connsiteX8" fmla="*/ 1392701 w 1519311"/>
              <a:gd name="connsiteY8" fmla="*/ 604911 h 1885071"/>
              <a:gd name="connsiteX9" fmla="*/ 1364566 w 1519311"/>
              <a:gd name="connsiteY9" fmla="*/ 661182 h 1885071"/>
              <a:gd name="connsiteX10" fmla="*/ 1336431 w 1519311"/>
              <a:gd name="connsiteY10" fmla="*/ 759656 h 1885071"/>
              <a:gd name="connsiteX11" fmla="*/ 1280160 w 1519311"/>
              <a:gd name="connsiteY11" fmla="*/ 858129 h 1885071"/>
              <a:gd name="connsiteX12" fmla="*/ 1223889 w 1519311"/>
              <a:gd name="connsiteY12" fmla="*/ 956603 h 1885071"/>
              <a:gd name="connsiteX13" fmla="*/ 1139483 w 1519311"/>
              <a:gd name="connsiteY13" fmla="*/ 1069145 h 1885071"/>
              <a:gd name="connsiteX14" fmla="*/ 1069144 w 1519311"/>
              <a:gd name="connsiteY14" fmla="*/ 1139483 h 1885071"/>
              <a:gd name="connsiteX15" fmla="*/ 1055077 w 1519311"/>
              <a:gd name="connsiteY15" fmla="*/ 1181686 h 1885071"/>
              <a:gd name="connsiteX16" fmla="*/ 942535 w 1519311"/>
              <a:gd name="connsiteY16" fmla="*/ 1280160 h 1885071"/>
              <a:gd name="connsiteX17" fmla="*/ 829994 w 1519311"/>
              <a:gd name="connsiteY17" fmla="*/ 1336431 h 1885071"/>
              <a:gd name="connsiteX18" fmla="*/ 661181 w 1519311"/>
              <a:gd name="connsiteY18" fmla="*/ 1364566 h 1885071"/>
              <a:gd name="connsiteX19" fmla="*/ 633046 w 1519311"/>
              <a:gd name="connsiteY19" fmla="*/ 1392702 h 1885071"/>
              <a:gd name="connsiteX20" fmla="*/ 590843 w 1519311"/>
              <a:gd name="connsiteY20" fmla="*/ 1406769 h 1885071"/>
              <a:gd name="connsiteX21" fmla="*/ 520504 w 1519311"/>
              <a:gd name="connsiteY21" fmla="*/ 1477108 h 1885071"/>
              <a:gd name="connsiteX22" fmla="*/ 492369 w 1519311"/>
              <a:gd name="connsiteY22" fmla="*/ 1561514 h 1885071"/>
              <a:gd name="connsiteX23" fmla="*/ 478301 w 1519311"/>
              <a:gd name="connsiteY23" fmla="*/ 1603717 h 1885071"/>
              <a:gd name="connsiteX24" fmla="*/ 450166 w 1519311"/>
              <a:gd name="connsiteY24" fmla="*/ 1645920 h 1885071"/>
              <a:gd name="connsiteX25" fmla="*/ 422031 w 1519311"/>
              <a:gd name="connsiteY25" fmla="*/ 1730326 h 1885071"/>
              <a:gd name="connsiteX26" fmla="*/ 295421 w 1519311"/>
              <a:gd name="connsiteY26" fmla="*/ 1842868 h 1885071"/>
              <a:gd name="connsiteX27" fmla="*/ 211015 w 1519311"/>
              <a:gd name="connsiteY27" fmla="*/ 1871003 h 1885071"/>
              <a:gd name="connsiteX28" fmla="*/ 168812 w 1519311"/>
              <a:gd name="connsiteY28" fmla="*/ 1885071 h 1885071"/>
              <a:gd name="connsiteX29" fmla="*/ 0 w 1519311"/>
              <a:gd name="connsiteY29" fmla="*/ 1885071 h 1885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519311" h="1885071">
                <a:moveTo>
                  <a:pt x="1519311" y="0"/>
                </a:moveTo>
                <a:cubicBezTo>
                  <a:pt x="1514622" y="42203"/>
                  <a:pt x="1511700" y="84640"/>
                  <a:pt x="1505243" y="126609"/>
                </a:cubicBezTo>
                <a:cubicBezTo>
                  <a:pt x="1502303" y="145718"/>
                  <a:pt x="1494354" y="163809"/>
                  <a:pt x="1491175" y="182880"/>
                </a:cubicBezTo>
                <a:cubicBezTo>
                  <a:pt x="1484960" y="220172"/>
                  <a:pt x="1483870" y="258226"/>
                  <a:pt x="1477107" y="295422"/>
                </a:cubicBezTo>
                <a:cubicBezTo>
                  <a:pt x="1474454" y="310011"/>
                  <a:pt x="1467114" y="323367"/>
                  <a:pt x="1463040" y="337625"/>
                </a:cubicBezTo>
                <a:cubicBezTo>
                  <a:pt x="1457729" y="356215"/>
                  <a:pt x="1452764" y="374937"/>
                  <a:pt x="1448972" y="393896"/>
                </a:cubicBezTo>
                <a:cubicBezTo>
                  <a:pt x="1443378" y="421866"/>
                  <a:pt x="1441822" y="450630"/>
                  <a:pt x="1434904" y="478302"/>
                </a:cubicBezTo>
                <a:cubicBezTo>
                  <a:pt x="1427711" y="507074"/>
                  <a:pt x="1416147" y="534573"/>
                  <a:pt x="1406769" y="562708"/>
                </a:cubicBezTo>
                <a:cubicBezTo>
                  <a:pt x="1402080" y="576776"/>
                  <a:pt x="1399332" y="591648"/>
                  <a:pt x="1392701" y="604911"/>
                </a:cubicBezTo>
                <a:cubicBezTo>
                  <a:pt x="1383323" y="623668"/>
                  <a:pt x="1371929" y="641546"/>
                  <a:pt x="1364566" y="661182"/>
                </a:cubicBezTo>
                <a:cubicBezTo>
                  <a:pt x="1328888" y="756324"/>
                  <a:pt x="1370427" y="680332"/>
                  <a:pt x="1336431" y="759656"/>
                </a:cubicBezTo>
                <a:cubicBezTo>
                  <a:pt x="1299998" y="844666"/>
                  <a:pt x="1320521" y="787498"/>
                  <a:pt x="1280160" y="858129"/>
                </a:cubicBezTo>
                <a:cubicBezTo>
                  <a:pt x="1251279" y="908671"/>
                  <a:pt x="1258161" y="913762"/>
                  <a:pt x="1223889" y="956603"/>
                </a:cubicBezTo>
                <a:cubicBezTo>
                  <a:pt x="1171133" y="1022549"/>
                  <a:pt x="1204923" y="938268"/>
                  <a:pt x="1139483" y="1069145"/>
                </a:cubicBezTo>
                <a:cubicBezTo>
                  <a:pt x="1104715" y="1138679"/>
                  <a:pt x="1131242" y="1118785"/>
                  <a:pt x="1069144" y="1139483"/>
                </a:cubicBezTo>
                <a:cubicBezTo>
                  <a:pt x="1064455" y="1153551"/>
                  <a:pt x="1063974" y="1169823"/>
                  <a:pt x="1055077" y="1181686"/>
                </a:cubicBezTo>
                <a:cubicBezTo>
                  <a:pt x="989995" y="1268463"/>
                  <a:pt x="1003551" y="1231347"/>
                  <a:pt x="942535" y="1280160"/>
                </a:cubicBezTo>
                <a:cubicBezTo>
                  <a:pt x="892265" y="1320377"/>
                  <a:pt x="929587" y="1323982"/>
                  <a:pt x="829994" y="1336431"/>
                </a:cubicBezTo>
                <a:cubicBezTo>
                  <a:pt x="698267" y="1352897"/>
                  <a:pt x="754129" y="1341330"/>
                  <a:pt x="661181" y="1364566"/>
                </a:cubicBezTo>
                <a:cubicBezTo>
                  <a:pt x="651803" y="1373945"/>
                  <a:pt x="644419" y="1385878"/>
                  <a:pt x="633046" y="1392702"/>
                </a:cubicBezTo>
                <a:cubicBezTo>
                  <a:pt x="620331" y="1400331"/>
                  <a:pt x="602706" y="1397872"/>
                  <a:pt x="590843" y="1406769"/>
                </a:cubicBezTo>
                <a:cubicBezTo>
                  <a:pt x="564316" y="1426664"/>
                  <a:pt x="520504" y="1477108"/>
                  <a:pt x="520504" y="1477108"/>
                </a:cubicBezTo>
                <a:lnTo>
                  <a:pt x="492369" y="1561514"/>
                </a:lnTo>
                <a:cubicBezTo>
                  <a:pt x="487680" y="1575582"/>
                  <a:pt x="486526" y="1591379"/>
                  <a:pt x="478301" y="1603717"/>
                </a:cubicBezTo>
                <a:cubicBezTo>
                  <a:pt x="468923" y="1617785"/>
                  <a:pt x="457033" y="1630470"/>
                  <a:pt x="450166" y="1645920"/>
                </a:cubicBezTo>
                <a:cubicBezTo>
                  <a:pt x="438121" y="1673021"/>
                  <a:pt x="443002" y="1709355"/>
                  <a:pt x="422031" y="1730326"/>
                </a:cubicBezTo>
                <a:cubicBezTo>
                  <a:pt x="396562" y="1755795"/>
                  <a:pt x="340608" y="1822785"/>
                  <a:pt x="295421" y="1842868"/>
                </a:cubicBezTo>
                <a:cubicBezTo>
                  <a:pt x="268320" y="1854913"/>
                  <a:pt x="239150" y="1861625"/>
                  <a:pt x="211015" y="1871003"/>
                </a:cubicBezTo>
                <a:cubicBezTo>
                  <a:pt x="196947" y="1875692"/>
                  <a:pt x="183641" y="1885071"/>
                  <a:pt x="168812" y="1885071"/>
                </a:cubicBezTo>
                <a:lnTo>
                  <a:pt x="0" y="188507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" dirty="0"/>
              <a:t>sa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48AB15BC-77F5-4B4E-A2EF-33B9C63321AB}"/>
              </a:ext>
            </a:extLst>
          </p:cNvPr>
          <p:cNvSpPr/>
          <p:nvPr/>
        </p:nvSpPr>
        <p:spPr>
          <a:xfrm>
            <a:off x="6091311" y="3474720"/>
            <a:ext cx="900332" cy="2067951"/>
          </a:xfrm>
          <a:custGeom>
            <a:avLst/>
            <a:gdLst>
              <a:gd name="connsiteX0" fmla="*/ 0 w 900332"/>
              <a:gd name="connsiteY0" fmla="*/ 0 h 2067951"/>
              <a:gd name="connsiteX1" fmla="*/ 14067 w 900332"/>
              <a:gd name="connsiteY1" fmla="*/ 267286 h 2067951"/>
              <a:gd name="connsiteX2" fmla="*/ 42203 w 900332"/>
              <a:gd name="connsiteY2" fmla="*/ 351692 h 2067951"/>
              <a:gd name="connsiteX3" fmla="*/ 56271 w 900332"/>
              <a:gd name="connsiteY3" fmla="*/ 407963 h 2067951"/>
              <a:gd name="connsiteX4" fmla="*/ 84406 w 900332"/>
              <a:gd name="connsiteY4" fmla="*/ 492369 h 2067951"/>
              <a:gd name="connsiteX5" fmla="*/ 98474 w 900332"/>
              <a:gd name="connsiteY5" fmla="*/ 548640 h 2067951"/>
              <a:gd name="connsiteX6" fmla="*/ 112541 w 900332"/>
              <a:gd name="connsiteY6" fmla="*/ 633046 h 2067951"/>
              <a:gd name="connsiteX7" fmla="*/ 140677 w 900332"/>
              <a:gd name="connsiteY7" fmla="*/ 717452 h 2067951"/>
              <a:gd name="connsiteX8" fmla="*/ 154744 w 900332"/>
              <a:gd name="connsiteY8" fmla="*/ 773723 h 2067951"/>
              <a:gd name="connsiteX9" fmla="*/ 182880 w 900332"/>
              <a:gd name="connsiteY9" fmla="*/ 858129 h 2067951"/>
              <a:gd name="connsiteX10" fmla="*/ 211015 w 900332"/>
              <a:gd name="connsiteY10" fmla="*/ 886265 h 2067951"/>
              <a:gd name="connsiteX11" fmla="*/ 267286 w 900332"/>
              <a:gd name="connsiteY11" fmla="*/ 970671 h 2067951"/>
              <a:gd name="connsiteX12" fmla="*/ 309489 w 900332"/>
              <a:gd name="connsiteY12" fmla="*/ 998806 h 2067951"/>
              <a:gd name="connsiteX13" fmla="*/ 407963 w 900332"/>
              <a:gd name="connsiteY13" fmla="*/ 1069145 h 2067951"/>
              <a:gd name="connsiteX14" fmla="*/ 478301 w 900332"/>
              <a:gd name="connsiteY14" fmla="*/ 1125415 h 2067951"/>
              <a:gd name="connsiteX15" fmla="*/ 562707 w 900332"/>
              <a:gd name="connsiteY15" fmla="*/ 1237957 h 2067951"/>
              <a:gd name="connsiteX16" fmla="*/ 618978 w 900332"/>
              <a:gd name="connsiteY16" fmla="*/ 1308295 h 2067951"/>
              <a:gd name="connsiteX17" fmla="*/ 633046 w 900332"/>
              <a:gd name="connsiteY17" fmla="*/ 1350498 h 2067951"/>
              <a:gd name="connsiteX18" fmla="*/ 661181 w 900332"/>
              <a:gd name="connsiteY18" fmla="*/ 1392702 h 2067951"/>
              <a:gd name="connsiteX19" fmla="*/ 689317 w 900332"/>
              <a:gd name="connsiteY19" fmla="*/ 1477108 h 2067951"/>
              <a:gd name="connsiteX20" fmla="*/ 815926 w 900332"/>
              <a:gd name="connsiteY20" fmla="*/ 1533378 h 2067951"/>
              <a:gd name="connsiteX21" fmla="*/ 858129 w 900332"/>
              <a:gd name="connsiteY21" fmla="*/ 1547446 h 2067951"/>
              <a:gd name="connsiteX22" fmla="*/ 900332 w 900332"/>
              <a:gd name="connsiteY22" fmla="*/ 1688123 h 2067951"/>
              <a:gd name="connsiteX23" fmla="*/ 886264 w 900332"/>
              <a:gd name="connsiteY23" fmla="*/ 1885071 h 2067951"/>
              <a:gd name="connsiteX24" fmla="*/ 872197 w 900332"/>
              <a:gd name="connsiteY24" fmla="*/ 2067951 h 206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00332" h="2067951">
                <a:moveTo>
                  <a:pt x="0" y="0"/>
                </a:moveTo>
                <a:cubicBezTo>
                  <a:pt x="4689" y="89095"/>
                  <a:pt x="3437" y="178703"/>
                  <a:pt x="14067" y="267286"/>
                </a:cubicBezTo>
                <a:cubicBezTo>
                  <a:pt x="17601" y="296732"/>
                  <a:pt x="35010" y="322920"/>
                  <a:pt x="42203" y="351692"/>
                </a:cubicBezTo>
                <a:cubicBezTo>
                  <a:pt x="46892" y="370449"/>
                  <a:pt x="50715" y="389444"/>
                  <a:pt x="56271" y="407963"/>
                </a:cubicBezTo>
                <a:cubicBezTo>
                  <a:pt x="64793" y="436369"/>
                  <a:pt x="77213" y="463597"/>
                  <a:pt x="84406" y="492369"/>
                </a:cubicBezTo>
                <a:cubicBezTo>
                  <a:pt x="89095" y="511126"/>
                  <a:pt x="94682" y="529681"/>
                  <a:pt x="98474" y="548640"/>
                </a:cubicBezTo>
                <a:cubicBezTo>
                  <a:pt x="104068" y="576609"/>
                  <a:pt x="105623" y="605374"/>
                  <a:pt x="112541" y="633046"/>
                </a:cubicBezTo>
                <a:cubicBezTo>
                  <a:pt x="119734" y="661818"/>
                  <a:pt x="133484" y="688680"/>
                  <a:pt x="140677" y="717452"/>
                </a:cubicBezTo>
                <a:cubicBezTo>
                  <a:pt x="145366" y="736209"/>
                  <a:pt x="149188" y="755204"/>
                  <a:pt x="154744" y="773723"/>
                </a:cubicBezTo>
                <a:cubicBezTo>
                  <a:pt x="163266" y="802130"/>
                  <a:pt x="161909" y="837158"/>
                  <a:pt x="182880" y="858129"/>
                </a:cubicBezTo>
                <a:cubicBezTo>
                  <a:pt x="192258" y="867508"/>
                  <a:pt x="203057" y="875654"/>
                  <a:pt x="211015" y="886265"/>
                </a:cubicBezTo>
                <a:cubicBezTo>
                  <a:pt x="231304" y="913317"/>
                  <a:pt x="239151" y="951914"/>
                  <a:pt x="267286" y="970671"/>
                </a:cubicBezTo>
                <a:cubicBezTo>
                  <a:pt x="281354" y="980049"/>
                  <a:pt x="296652" y="987803"/>
                  <a:pt x="309489" y="998806"/>
                </a:cubicBezTo>
                <a:cubicBezTo>
                  <a:pt x="394452" y="1071632"/>
                  <a:pt x="330417" y="1043296"/>
                  <a:pt x="407963" y="1069145"/>
                </a:cubicBezTo>
                <a:cubicBezTo>
                  <a:pt x="464000" y="1153201"/>
                  <a:pt x="402801" y="1080115"/>
                  <a:pt x="478301" y="1125415"/>
                </a:cubicBezTo>
                <a:cubicBezTo>
                  <a:pt x="509499" y="1144133"/>
                  <a:pt x="552232" y="1227483"/>
                  <a:pt x="562707" y="1237957"/>
                </a:cubicBezTo>
                <a:cubicBezTo>
                  <a:pt x="588878" y="1264127"/>
                  <a:pt x="601231" y="1272800"/>
                  <a:pt x="618978" y="1308295"/>
                </a:cubicBezTo>
                <a:cubicBezTo>
                  <a:pt x="625610" y="1321558"/>
                  <a:pt x="626414" y="1337235"/>
                  <a:pt x="633046" y="1350498"/>
                </a:cubicBezTo>
                <a:cubicBezTo>
                  <a:pt x="640607" y="1365621"/>
                  <a:pt x="654314" y="1377252"/>
                  <a:pt x="661181" y="1392702"/>
                </a:cubicBezTo>
                <a:cubicBezTo>
                  <a:pt x="673226" y="1419803"/>
                  <a:pt x="664641" y="1460657"/>
                  <a:pt x="689317" y="1477108"/>
                </a:cubicBezTo>
                <a:cubicBezTo>
                  <a:pt x="756197" y="1521694"/>
                  <a:pt x="715479" y="1499896"/>
                  <a:pt x="815926" y="1533378"/>
                </a:cubicBezTo>
                <a:lnTo>
                  <a:pt x="858129" y="1547446"/>
                </a:lnTo>
                <a:cubicBezTo>
                  <a:pt x="892378" y="1650194"/>
                  <a:pt x="879071" y="1603080"/>
                  <a:pt x="900332" y="1688123"/>
                </a:cubicBezTo>
                <a:cubicBezTo>
                  <a:pt x="895643" y="1753772"/>
                  <a:pt x="892504" y="1819551"/>
                  <a:pt x="886264" y="1885071"/>
                </a:cubicBezTo>
                <a:cubicBezTo>
                  <a:pt x="868218" y="2074554"/>
                  <a:pt x="872197" y="1896797"/>
                  <a:pt x="872197" y="206795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E82D0456-BD3D-4EA9-B1A1-A8D2419A090D}"/>
              </a:ext>
            </a:extLst>
          </p:cNvPr>
          <p:cNvSpPr/>
          <p:nvPr/>
        </p:nvSpPr>
        <p:spPr>
          <a:xfrm>
            <a:off x="6471137" y="4206240"/>
            <a:ext cx="3010487" cy="1505243"/>
          </a:xfrm>
          <a:custGeom>
            <a:avLst/>
            <a:gdLst>
              <a:gd name="connsiteX0" fmla="*/ 0 w 2208628"/>
              <a:gd name="connsiteY0" fmla="*/ 225083 h 1505243"/>
              <a:gd name="connsiteX1" fmla="*/ 56271 w 2208628"/>
              <a:gd name="connsiteY1" fmla="*/ 154745 h 1505243"/>
              <a:gd name="connsiteX2" fmla="*/ 140677 w 2208628"/>
              <a:gd name="connsiteY2" fmla="*/ 84406 h 1505243"/>
              <a:gd name="connsiteX3" fmla="*/ 182880 w 2208628"/>
              <a:gd name="connsiteY3" fmla="*/ 70338 h 1505243"/>
              <a:gd name="connsiteX4" fmla="*/ 211016 w 2208628"/>
              <a:gd name="connsiteY4" fmla="*/ 42203 h 1505243"/>
              <a:gd name="connsiteX5" fmla="*/ 253219 w 2208628"/>
              <a:gd name="connsiteY5" fmla="*/ 28135 h 1505243"/>
              <a:gd name="connsiteX6" fmla="*/ 323557 w 2208628"/>
              <a:gd name="connsiteY6" fmla="*/ 0 h 1505243"/>
              <a:gd name="connsiteX7" fmla="*/ 520505 w 2208628"/>
              <a:gd name="connsiteY7" fmla="*/ 14068 h 1505243"/>
              <a:gd name="connsiteX8" fmla="*/ 576776 w 2208628"/>
              <a:gd name="connsiteY8" fmla="*/ 42203 h 1505243"/>
              <a:gd name="connsiteX9" fmla="*/ 661182 w 2208628"/>
              <a:gd name="connsiteY9" fmla="*/ 112542 h 1505243"/>
              <a:gd name="connsiteX10" fmla="*/ 717453 w 2208628"/>
              <a:gd name="connsiteY10" fmla="*/ 154745 h 1505243"/>
              <a:gd name="connsiteX11" fmla="*/ 801859 w 2208628"/>
              <a:gd name="connsiteY11" fmla="*/ 225083 h 1505243"/>
              <a:gd name="connsiteX12" fmla="*/ 872197 w 2208628"/>
              <a:gd name="connsiteY12" fmla="*/ 337625 h 1505243"/>
              <a:gd name="connsiteX13" fmla="*/ 928468 w 2208628"/>
              <a:gd name="connsiteY13" fmla="*/ 422031 h 1505243"/>
              <a:gd name="connsiteX14" fmla="*/ 970671 w 2208628"/>
              <a:gd name="connsiteY14" fmla="*/ 534572 h 1505243"/>
              <a:gd name="connsiteX15" fmla="*/ 1012874 w 2208628"/>
              <a:gd name="connsiteY15" fmla="*/ 604911 h 1505243"/>
              <a:gd name="connsiteX16" fmla="*/ 1097280 w 2208628"/>
              <a:gd name="connsiteY16" fmla="*/ 633046 h 1505243"/>
              <a:gd name="connsiteX17" fmla="*/ 1139484 w 2208628"/>
              <a:gd name="connsiteY17" fmla="*/ 647114 h 1505243"/>
              <a:gd name="connsiteX18" fmla="*/ 1252025 w 2208628"/>
              <a:gd name="connsiteY18" fmla="*/ 675249 h 1505243"/>
              <a:gd name="connsiteX19" fmla="*/ 1308296 w 2208628"/>
              <a:gd name="connsiteY19" fmla="*/ 689317 h 1505243"/>
              <a:gd name="connsiteX20" fmla="*/ 1364567 w 2208628"/>
              <a:gd name="connsiteY20" fmla="*/ 731520 h 1505243"/>
              <a:gd name="connsiteX21" fmla="*/ 1406770 w 2208628"/>
              <a:gd name="connsiteY21" fmla="*/ 759655 h 1505243"/>
              <a:gd name="connsiteX22" fmla="*/ 1434905 w 2208628"/>
              <a:gd name="connsiteY22" fmla="*/ 787791 h 1505243"/>
              <a:gd name="connsiteX23" fmla="*/ 1575582 w 2208628"/>
              <a:gd name="connsiteY23" fmla="*/ 829994 h 1505243"/>
              <a:gd name="connsiteX24" fmla="*/ 1659988 w 2208628"/>
              <a:gd name="connsiteY24" fmla="*/ 886265 h 1505243"/>
              <a:gd name="connsiteX25" fmla="*/ 1688124 w 2208628"/>
              <a:gd name="connsiteY25" fmla="*/ 942535 h 1505243"/>
              <a:gd name="connsiteX26" fmla="*/ 1758462 w 2208628"/>
              <a:gd name="connsiteY26" fmla="*/ 1055077 h 1505243"/>
              <a:gd name="connsiteX27" fmla="*/ 1786597 w 2208628"/>
              <a:gd name="connsiteY27" fmla="*/ 1139483 h 1505243"/>
              <a:gd name="connsiteX28" fmla="*/ 1800665 w 2208628"/>
              <a:gd name="connsiteY28" fmla="*/ 1181686 h 1505243"/>
              <a:gd name="connsiteX29" fmla="*/ 1828800 w 2208628"/>
              <a:gd name="connsiteY29" fmla="*/ 1237957 h 1505243"/>
              <a:gd name="connsiteX30" fmla="*/ 1856936 w 2208628"/>
              <a:gd name="connsiteY30" fmla="*/ 1336431 h 1505243"/>
              <a:gd name="connsiteX31" fmla="*/ 1955410 w 2208628"/>
              <a:gd name="connsiteY31" fmla="*/ 1364566 h 1505243"/>
              <a:gd name="connsiteX32" fmla="*/ 2039816 w 2208628"/>
              <a:gd name="connsiteY32" fmla="*/ 1392702 h 1505243"/>
              <a:gd name="connsiteX33" fmla="*/ 2124222 w 2208628"/>
              <a:gd name="connsiteY33" fmla="*/ 1434905 h 1505243"/>
              <a:gd name="connsiteX34" fmla="*/ 2166425 w 2208628"/>
              <a:gd name="connsiteY34" fmla="*/ 1477108 h 1505243"/>
              <a:gd name="connsiteX35" fmla="*/ 2208628 w 2208628"/>
              <a:gd name="connsiteY35" fmla="*/ 1505243 h 150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208628" h="1505243">
                <a:moveTo>
                  <a:pt x="0" y="225083"/>
                </a:moveTo>
                <a:cubicBezTo>
                  <a:pt x="18757" y="201637"/>
                  <a:pt x="36730" y="177542"/>
                  <a:pt x="56271" y="154745"/>
                </a:cubicBezTo>
                <a:cubicBezTo>
                  <a:pt x="77115" y="130427"/>
                  <a:pt x="115993" y="98512"/>
                  <a:pt x="140677" y="84406"/>
                </a:cubicBezTo>
                <a:cubicBezTo>
                  <a:pt x="153552" y="77049"/>
                  <a:pt x="168812" y="75027"/>
                  <a:pt x="182880" y="70338"/>
                </a:cubicBezTo>
                <a:cubicBezTo>
                  <a:pt x="192259" y="60960"/>
                  <a:pt x="199643" y="49027"/>
                  <a:pt x="211016" y="42203"/>
                </a:cubicBezTo>
                <a:cubicBezTo>
                  <a:pt x="223732" y="34574"/>
                  <a:pt x="239335" y="33342"/>
                  <a:pt x="253219" y="28135"/>
                </a:cubicBezTo>
                <a:cubicBezTo>
                  <a:pt x="276863" y="19268"/>
                  <a:pt x="300111" y="9378"/>
                  <a:pt x="323557" y="0"/>
                </a:cubicBezTo>
                <a:cubicBezTo>
                  <a:pt x="389206" y="4689"/>
                  <a:pt x="455584" y="3248"/>
                  <a:pt x="520505" y="14068"/>
                </a:cubicBezTo>
                <a:cubicBezTo>
                  <a:pt x="541191" y="17516"/>
                  <a:pt x="558993" y="31089"/>
                  <a:pt x="576776" y="42203"/>
                </a:cubicBezTo>
                <a:cubicBezTo>
                  <a:pt x="666771" y="98449"/>
                  <a:pt x="603393" y="64384"/>
                  <a:pt x="661182" y="112542"/>
                </a:cubicBezTo>
                <a:cubicBezTo>
                  <a:pt x="679194" y="127552"/>
                  <a:pt x="699651" y="139486"/>
                  <a:pt x="717453" y="154745"/>
                </a:cubicBezTo>
                <a:cubicBezTo>
                  <a:pt x="812230" y="235982"/>
                  <a:pt x="708584" y="162900"/>
                  <a:pt x="801859" y="225083"/>
                </a:cubicBezTo>
                <a:cubicBezTo>
                  <a:pt x="831174" y="269056"/>
                  <a:pt x="843915" y="286719"/>
                  <a:pt x="872197" y="337625"/>
                </a:cubicBezTo>
                <a:cubicBezTo>
                  <a:pt x="914780" y="414273"/>
                  <a:pt x="880119" y="373680"/>
                  <a:pt x="928468" y="422031"/>
                </a:cubicBezTo>
                <a:cubicBezTo>
                  <a:pt x="955610" y="557735"/>
                  <a:pt x="922373" y="437977"/>
                  <a:pt x="970671" y="534572"/>
                </a:cubicBezTo>
                <a:cubicBezTo>
                  <a:pt x="986714" y="566657"/>
                  <a:pt x="976239" y="586593"/>
                  <a:pt x="1012874" y="604911"/>
                </a:cubicBezTo>
                <a:cubicBezTo>
                  <a:pt x="1039400" y="618174"/>
                  <a:pt x="1069145" y="623668"/>
                  <a:pt x="1097280" y="633046"/>
                </a:cubicBezTo>
                <a:cubicBezTo>
                  <a:pt x="1111348" y="637735"/>
                  <a:pt x="1125098" y="643517"/>
                  <a:pt x="1139484" y="647114"/>
                </a:cubicBezTo>
                <a:lnTo>
                  <a:pt x="1252025" y="675249"/>
                </a:lnTo>
                <a:lnTo>
                  <a:pt x="1308296" y="689317"/>
                </a:lnTo>
                <a:cubicBezTo>
                  <a:pt x="1327053" y="703385"/>
                  <a:pt x="1345488" y="717892"/>
                  <a:pt x="1364567" y="731520"/>
                </a:cubicBezTo>
                <a:cubicBezTo>
                  <a:pt x="1378325" y="741347"/>
                  <a:pt x="1393568" y="749093"/>
                  <a:pt x="1406770" y="759655"/>
                </a:cubicBezTo>
                <a:cubicBezTo>
                  <a:pt x="1417127" y="767941"/>
                  <a:pt x="1423042" y="781859"/>
                  <a:pt x="1434905" y="787791"/>
                </a:cubicBezTo>
                <a:cubicBezTo>
                  <a:pt x="1469151" y="804914"/>
                  <a:pt x="1535198" y="819898"/>
                  <a:pt x="1575582" y="829994"/>
                </a:cubicBezTo>
                <a:cubicBezTo>
                  <a:pt x="1603717" y="848751"/>
                  <a:pt x="1644865" y="856021"/>
                  <a:pt x="1659988" y="886265"/>
                </a:cubicBezTo>
                <a:cubicBezTo>
                  <a:pt x="1669367" y="905022"/>
                  <a:pt x="1677719" y="924327"/>
                  <a:pt x="1688124" y="942535"/>
                </a:cubicBezTo>
                <a:cubicBezTo>
                  <a:pt x="1718177" y="995126"/>
                  <a:pt x="1728988" y="990233"/>
                  <a:pt x="1758462" y="1055077"/>
                </a:cubicBezTo>
                <a:cubicBezTo>
                  <a:pt x="1770734" y="1082076"/>
                  <a:pt x="1777219" y="1111348"/>
                  <a:pt x="1786597" y="1139483"/>
                </a:cubicBezTo>
                <a:cubicBezTo>
                  <a:pt x="1791286" y="1153551"/>
                  <a:pt x="1794034" y="1168423"/>
                  <a:pt x="1800665" y="1181686"/>
                </a:cubicBezTo>
                <a:cubicBezTo>
                  <a:pt x="1810043" y="1200443"/>
                  <a:pt x="1821437" y="1218321"/>
                  <a:pt x="1828800" y="1237957"/>
                </a:cubicBezTo>
                <a:cubicBezTo>
                  <a:pt x="1829019" y="1238541"/>
                  <a:pt x="1850134" y="1329629"/>
                  <a:pt x="1856936" y="1336431"/>
                </a:cubicBezTo>
                <a:cubicBezTo>
                  <a:pt x="1863688" y="1343183"/>
                  <a:pt x="1954891" y="1364410"/>
                  <a:pt x="1955410" y="1364566"/>
                </a:cubicBezTo>
                <a:cubicBezTo>
                  <a:pt x="1983817" y="1373088"/>
                  <a:pt x="2015140" y="1376251"/>
                  <a:pt x="2039816" y="1392702"/>
                </a:cubicBezTo>
                <a:cubicBezTo>
                  <a:pt x="2094357" y="1429062"/>
                  <a:pt x="2065979" y="1415490"/>
                  <a:pt x="2124222" y="1434905"/>
                </a:cubicBezTo>
                <a:cubicBezTo>
                  <a:pt x="2138290" y="1448973"/>
                  <a:pt x="2151141" y="1464372"/>
                  <a:pt x="2166425" y="1477108"/>
                </a:cubicBezTo>
                <a:cubicBezTo>
                  <a:pt x="2179413" y="1487932"/>
                  <a:pt x="2208628" y="1505243"/>
                  <a:pt x="2208628" y="15052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200" dirty="0">
                <a:solidFill>
                  <a:schemeClr val="tx1"/>
                </a:solidFill>
              </a:rPr>
              <a:t>nezadovoljstvo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25C4071D-5E68-4CE4-A92B-B0C51D073FFE}"/>
              </a:ext>
            </a:extLst>
          </p:cNvPr>
          <p:cNvSpPr/>
          <p:nvPr/>
        </p:nvSpPr>
        <p:spPr>
          <a:xfrm>
            <a:off x="6724357" y="4642338"/>
            <a:ext cx="1266092" cy="1223890"/>
          </a:xfrm>
          <a:custGeom>
            <a:avLst/>
            <a:gdLst>
              <a:gd name="connsiteX0" fmla="*/ 0 w 1266092"/>
              <a:gd name="connsiteY0" fmla="*/ 56271 h 1223890"/>
              <a:gd name="connsiteX1" fmla="*/ 70338 w 1266092"/>
              <a:gd name="connsiteY1" fmla="*/ 42204 h 1223890"/>
              <a:gd name="connsiteX2" fmla="*/ 154745 w 1266092"/>
              <a:gd name="connsiteY2" fmla="*/ 14068 h 1223890"/>
              <a:gd name="connsiteX3" fmla="*/ 211015 w 1266092"/>
              <a:gd name="connsiteY3" fmla="*/ 0 h 1223890"/>
              <a:gd name="connsiteX4" fmla="*/ 309489 w 1266092"/>
              <a:gd name="connsiteY4" fmla="*/ 14068 h 1223890"/>
              <a:gd name="connsiteX5" fmla="*/ 351692 w 1266092"/>
              <a:gd name="connsiteY5" fmla="*/ 84407 h 1223890"/>
              <a:gd name="connsiteX6" fmla="*/ 379828 w 1266092"/>
              <a:gd name="connsiteY6" fmla="*/ 112542 h 1223890"/>
              <a:gd name="connsiteX7" fmla="*/ 436098 w 1266092"/>
              <a:gd name="connsiteY7" fmla="*/ 211016 h 1223890"/>
              <a:gd name="connsiteX8" fmla="*/ 464234 w 1266092"/>
              <a:gd name="connsiteY8" fmla="*/ 309490 h 1223890"/>
              <a:gd name="connsiteX9" fmla="*/ 506437 w 1266092"/>
              <a:gd name="connsiteY9" fmla="*/ 337625 h 1223890"/>
              <a:gd name="connsiteX10" fmla="*/ 689317 w 1266092"/>
              <a:gd name="connsiteY10" fmla="*/ 337625 h 1223890"/>
              <a:gd name="connsiteX11" fmla="*/ 759655 w 1266092"/>
              <a:gd name="connsiteY11" fmla="*/ 407964 h 1223890"/>
              <a:gd name="connsiteX12" fmla="*/ 787791 w 1266092"/>
              <a:gd name="connsiteY12" fmla="*/ 450167 h 1223890"/>
              <a:gd name="connsiteX13" fmla="*/ 844061 w 1266092"/>
              <a:gd name="connsiteY13" fmla="*/ 590844 h 1223890"/>
              <a:gd name="connsiteX14" fmla="*/ 872197 w 1266092"/>
              <a:gd name="connsiteY14" fmla="*/ 900333 h 1223890"/>
              <a:gd name="connsiteX15" fmla="*/ 886265 w 1266092"/>
              <a:gd name="connsiteY15" fmla="*/ 1125416 h 1223890"/>
              <a:gd name="connsiteX16" fmla="*/ 928468 w 1266092"/>
              <a:gd name="connsiteY16" fmla="*/ 1139484 h 1223890"/>
              <a:gd name="connsiteX17" fmla="*/ 1055077 w 1266092"/>
              <a:gd name="connsiteY17" fmla="*/ 1153551 h 1223890"/>
              <a:gd name="connsiteX18" fmla="*/ 1252025 w 1266092"/>
              <a:gd name="connsiteY18" fmla="*/ 1209822 h 1223890"/>
              <a:gd name="connsiteX19" fmla="*/ 1266092 w 1266092"/>
              <a:gd name="connsiteY19" fmla="*/ 1223890 h 122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66092" h="1223890">
                <a:moveTo>
                  <a:pt x="0" y="56271"/>
                </a:moveTo>
                <a:cubicBezTo>
                  <a:pt x="23446" y="51582"/>
                  <a:pt x="47270" y="48495"/>
                  <a:pt x="70338" y="42204"/>
                </a:cubicBezTo>
                <a:cubicBezTo>
                  <a:pt x="98951" y="34401"/>
                  <a:pt x="125973" y="21261"/>
                  <a:pt x="154745" y="14068"/>
                </a:cubicBezTo>
                <a:lnTo>
                  <a:pt x="211015" y="0"/>
                </a:lnTo>
                <a:cubicBezTo>
                  <a:pt x="243840" y="4689"/>
                  <a:pt x="278033" y="3582"/>
                  <a:pt x="309489" y="14068"/>
                </a:cubicBezTo>
                <a:cubicBezTo>
                  <a:pt x="345135" y="25950"/>
                  <a:pt x="336757" y="59515"/>
                  <a:pt x="351692" y="84407"/>
                </a:cubicBezTo>
                <a:cubicBezTo>
                  <a:pt x="358516" y="95780"/>
                  <a:pt x="371542" y="102185"/>
                  <a:pt x="379828" y="112542"/>
                </a:cubicBezTo>
                <a:cubicBezTo>
                  <a:pt x="399035" y="136550"/>
                  <a:pt x="425905" y="183834"/>
                  <a:pt x="436098" y="211016"/>
                </a:cubicBezTo>
                <a:cubicBezTo>
                  <a:pt x="437882" y="215774"/>
                  <a:pt x="456231" y="299487"/>
                  <a:pt x="464234" y="309490"/>
                </a:cubicBezTo>
                <a:cubicBezTo>
                  <a:pt x="474796" y="322692"/>
                  <a:pt x="492369" y="328247"/>
                  <a:pt x="506437" y="337625"/>
                </a:cubicBezTo>
                <a:cubicBezTo>
                  <a:pt x="570004" y="324911"/>
                  <a:pt x="622371" y="306727"/>
                  <a:pt x="689317" y="337625"/>
                </a:cubicBezTo>
                <a:cubicBezTo>
                  <a:pt x="719423" y="351520"/>
                  <a:pt x="741262" y="380375"/>
                  <a:pt x="759655" y="407964"/>
                </a:cubicBezTo>
                <a:cubicBezTo>
                  <a:pt x="769034" y="422032"/>
                  <a:pt x="780706" y="434816"/>
                  <a:pt x="787791" y="450167"/>
                </a:cubicBezTo>
                <a:cubicBezTo>
                  <a:pt x="808955" y="496023"/>
                  <a:pt x="844061" y="590844"/>
                  <a:pt x="844061" y="590844"/>
                </a:cubicBezTo>
                <a:cubicBezTo>
                  <a:pt x="853440" y="694007"/>
                  <a:pt x="865735" y="796946"/>
                  <a:pt x="872197" y="900333"/>
                </a:cubicBezTo>
                <a:cubicBezTo>
                  <a:pt x="876886" y="975361"/>
                  <a:pt x="869047" y="1052240"/>
                  <a:pt x="886265" y="1125416"/>
                </a:cubicBezTo>
                <a:cubicBezTo>
                  <a:pt x="889661" y="1139850"/>
                  <a:pt x="913841" y="1137046"/>
                  <a:pt x="928468" y="1139484"/>
                </a:cubicBezTo>
                <a:cubicBezTo>
                  <a:pt x="970353" y="1146465"/>
                  <a:pt x="1012874" y="1148862"/>
                  <a:pt x="1055077" y="1153551"/>
                </a:cubicBezTo>
                <a:cubicBezTo>
                  <a:pt x="1056046" y="1153793"/>
                  <a:pt x="1238574" y="1196370"/>
                  <a:pt x="1252025" y="1209822"/>
                </a:cubicBezTo>
                <a:lnTo>
                  <a:pt x="1266092" y="122389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 sz="3200" dirty="0">
              <a:solidFill>
                <a:schemeClr val="tx1"/>
              </a:solidFill>
            </a:endParaRPr>
          </a:p>
          <a:p>
            <a:pPr algn="ctr"/>
            <a:r>
              <a:rPr lang="hr-BA" sz="3200" dirty="0">
                <a:solidFill>
                  <a:schemeClr val="tx1"/>
                </a:solidFill>
              </a:rPr>
              <a:t>želja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9170C79-2757-4862-9555-0A346A11473A}"/>
              </a:ext>
            </a:extLst>
          </p:cNvPr>
          <p:cNvSpPr/>
          <p:nvPr/>
        </p:nvSpPr>
        <p:spPr>
          <a:xfrm>
            <a:off x="4332768" y="4740812"/>
            <a:ext cx="1322444" cy="1350499"/>
          </a:xfrm>
          <a:custGeom>
            <a:avLst/>
            <a:gdLst>
              <a:gd name="connsiteX0" fmla="*/ 1322444 w 1322444"/>
              <a:gd name="connsiteY0" fmla="*/ 0 h 1350499"/>
              <a:gd name="connsiteX1" fmla="*/ 1097361 w 1322444"/>
              <a:gd name="connsiteY1" fmla="*/ 112542 h 1350499"/>
              <a:gd name="connsiteX2" fmla="*/ 942617 w 1322444"/>
              <a:gd name="connsiteY2" fmla="*/ 239151 h 1350499"/>
              <a:gd name="connsiteX3" fmla="*/ 872278 w 1322444"/>
              <a:gd name="connsiteY3" fmla="*/ 295422 h 1350499"/>
              <a:gd name="connsiteX4" fmla="*/ 816007 w 1322444"/>
              <a:gd name="connsiteY4" fmla="*/ 351693 h 1350499"/>
              <a:gd name="connsiteX5" fmla="*/ 759737 w 1322444"/>
              <a:gd name="connsiteY5" fmla="*/ 379828 h 1350499"/>
              <a:gd name="connsiteX6" fmla="*/ 717534 w 1322444"/>
              <a:gd name="connsiteY6" fmla="*/ 436099 h 1350499"/>
              <a:gd name="connsiteX7" fmla="*/ 647195 w 1322444"/>
              <a:gd name="connsiteY7" fmla="*/ 506437 h 1350499"/>
              <a:gd name="connsiteX8" fmla="*/ 633127 w 1322444"/>
              <a:gd name="connsiteY8" fmla="*/ 548640 h 1350499"/>
              <a:gd name="connsiteX9" fmla="*/ 604992 w 1322444"/>
              <a:gd name="connsiteY9" fmla="*/ 576776 h 1350499"/>
              <a:gd name="connsiteX10" fmla="*/ 562789 w 1322444"/>
              <a:gd name="connsiteY10" fmla="*/ 689317 h 1350499"/>
              <a:gd name="connsiteX11" fmla="*/ 576857 w 1322444"/>
              <a:gd name="connsiteY11" fmla="*/ 858130 h 1350499"/>
              <a:gd name="connsiteX12" fmla="*/ 590924 w 1322444"/>
              <a:gd name="connsiteY12" fmla="*/ 900333 h 1350499"/>
              <a:gd name="connsiteX13" fmla="*/ 619060 w 1322444"/>
              <a:gd name="connsiteY13" fmla="*/ 1012874 h 1350499"/>
              <a:gd name="connsiteX14" fmla="*/ 562789 w 1322444"/>
              <a:gd name="connsiteY14" fmla="*/ 1041010 h 1350499"/>
              <a:gd name="connsiteX15" fmla="*/ 520586 w 1322444"/>
              <a:gd name="connsiteY15" fmla="*/ 1069145 h 1350499"/>
              <a:gd name="connsiteX16" fmla="*/ 478383 w 1322444"/>
              <a:gd name="connsiteY16" fmla="*/ 1083213 h 1350499"/>
              <a:gd name="connsiteX17" fmla="*/ 436180 w 1322444"/>
              <a:gd name="connsiteY17" fmla="*/ 1111348 h 1350499"/>
              <a:gd name="connsiteX18" fmla="*/ 295503 w 1322444"/>
              <a:gd name="connsiteY18" fmla="*/ 1153551 h 1350499"/>
              <a:gd name="connsiteX19" fmla="*/ 197029 w 1322444"/>
              <a:gd name="connsiteY19" fmla="*/ 1167619 h 1350499"/>
              <a:gd name="connsiteX20" fmla="*/ 140758 w 1322444"/>
              <a:gd name="connsiteY20" fmla="*/ 1223890 h 1350499"/>
              <a:gd name="connsiteX21" fmla="*/ 84487 w 1322444"/>
              <a:gd name="connsiteY21" fmla="*/ 1266093 h 1350499"/>
              <a:gd name="connsiteX22" fmla="*/ 42284 w 1322444"/>
              <a:gd name="connsiteY22" fmla="*/ 1308296 h 1350499"/>
              <a:gd name="connsiteX23" fmla="*/ 81 w 1322444"/>
              <a:gd name="connsiteY23" fmla="*/ 1350499 h 1350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22444" h="1350499">
                <a:moveTo>
                  <a:pt x="1322444" y="0"/>
                </a:moveTo>
                <a:cubicBezTo>
                  <a:pt x="1247416" y="37514"/>
                  <a:pt x="1156676" y="53227"/>
                  <a:pt x="1097361" y="112542"/>
                </a:cubicBezTo>
                <a:cubicBezTo>
                  <a:pt x="978709" y="231194"/>
                  <a:pt x="1079498" y="139601"/>
                  <a:pt x="942617" y="239151"/>
                </a:cubicBezTo>
                <a:cubicBezTo>
                  <a:pt x="918334" y="256811"/>
                  <a:pt x="894720" y="275474"/>
                  <a:pt x="872278" y="295422"/>
                </a:cubicBezTo>
                <a:cubicBezTo>
                  <a:pt x="852452" y="313045"/>
                  <a:pt x="837228" y="335777"/>
                  <a:pt x="816007" y="351693"/>
                </a:cubicBezTo>
                <a:cubicBezTo>
                  <a:pt x="799231" y="364275"/>
                  <a:pt x="778494" y="370450"/>
                  <a:pt x="759737" y="379828"/>
                </a:cubicBezTo>
                <a:cubicBezTo>
                  <a:pt x="745669" y="398585"/>
                  <a:pt x="733111" y="418575"/>
                  <a:pt x="717534" y="436099"/>
                </a:cubicBezTo>
                <a:cubicBezTo>
                  <a:pt x="695505" y="460881"/>
                  <a:pt x="647195" y="506437"/>
                  <a:pt x="647195" y="506437"/>
                </a:cubicBezTo>
                <a:cubicBezTo>
                  <a:pt x="642506" y="520505"/>
                  <a:pt x="640756" y="535924"/>
                  <a:pt x="633127" y="548640"/>
                </a:cubicBezTo>
                <a:cubicBezTo>
                  <a:pt x="626303" y="560013"/>
                  <a:pt x="610217" y="564585"/>
                  <a:pt x="604992" y="576776"/>
                </a:cubicBezTo>
                <a:cubicBezTo>
                  <a:pt x="531982" y="747133"/>
                  <a:pt x="643520" y="568218"/>
                  <a:pt x="562789" y="689317"/>
                </a:cubicBezTo>
                <a:cubicBezTo>
                  <a:pt x="567478" y="745588"/>
                  <a:pt x="569394" y="802159"/>
                  <a:pt x="576857" y="858130"/>
                </a:cubicBezTo>
                <a:cubicBezTo>
                  <a:pt x="578817" y="872828"/>
                  <a:pt x="587328" y="885947"/>
                  <a:pt x="590924" y="900333"/>
                </a:cubicBezTo>
                <a:lnTo>
                  <a:pt x="619060" y="1012874"/>
                </a:lnTo>
                <a:cubicBezTo>
                  <a:pt x="600303" y="1022253"/>
                  <a:pt x="580997" y="1030605"/>
                  <a:pt x="562789" y="1041010"/>
                </a:cubicBezTo>
                <a:cubicBezTo>
                  <a:pt x="548109" y="1049398"/>
                  <a:pt x="535708" y="1061584"/>
                  <a:pt x="520586" y="1069145"/>
                </a:cubicBezTo>
                <a:cubicBezTo>
                  <a:pt x="507323" y="1075777"/>
                  <a:pt x="491646" y="1076581"/>
                  <a:pt x="478383" y="1083213"/>
                </a:cubicBezTo>
                <a:cubicBezTo>
                  <a:pt x="463261" y="1090774"/>
                  <a:pt x="451630" y="1104481"/>
                  <a:pt x="436180" y="1111348"/>
                </a:cubicBezTo>
                <a:cubicBezTo>
                  <a:pt x="410771" y="1122641"/>
                  <a:pt x="330126" y="1147256"/>
                  <a:pt x="295503" y="1153551"/>
                </a:cubicBezTo>
                <a:cubicBezTo>
                  <a:pt x="262880" y="1159483"/>
                  <a:pt x="229854" y="1162930"/>
                  <a:pt x="197029" y="1167619"/>
                </a:cubicBezTo>
                <a:cubicBezTo>
                  <a:pt x="101803" y="1199360"/>
                  <a:pt x="198472" y="1154634"/>
                  <a:pt x="140758" y="1223890"/>
                </a:cubicBezTo>
                <a:cubicBezTo>
                  <a:pt x="125748" y="1241902"/>
                  <a:pt x="102289" y="1250834"/>
                  <a:pt x="84487" y="1266093"/>
                </a:cubicBezTo>
                <a:cubicBezTo>
                  <a:pt x="69382" y="1279040"/>
                  <a:pt x="57568" y="1295560"/>
                  <a:pt x="42284" y="1308296"/>
                </a:cubicBezTo>
                <a:cubicBezTo>
                  <a:pt x="-3821" y="1346716"/>
                  <a:pt x="81" y="1317393"/>
                  <a:pt x="81" y="135049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200" dirty="0">
                <a:solidFill>
                  <a:schemeClr val="tx1"/>
                </a:solidFill>
              </a:rPr>
              <a:t>volja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EAFD8842-4239-443F-BD9F-21609AB46E82}"/>
              </a:ext>
            </a:extLst>
          </p:cNvPr>
          <p:cNvSpPr/>
          <p:nvPr/>
        </p:nvSpPr>
        <p:spPr>
          <a:xfrm>
            <a:off x="5809957" y="4853354"/>
            <a:ext cx="829912" cy="1280160"/>
          </a:xfrm>
          <a:custGeom>
            <a:avLst/>
            <a:gdLst>
              <a:gd name="connsiteX0" fmla="*/ 0 w 689317"/>
              <a:gd name="connsiteY0" fmla="*/ 0 h 1280160"/>
              <a:gd name="connsiteX1" fmla="*/ 126609 w 689317"/>
              <a:gd name="connsiteY1" fmla="*/ 98474 h 1280160"/>
              <a:gd name="connsiteX2" fmla="*/ 211015 w 689317"/>
              <a:gd name="connsiteY2" fmla="*/ 281354 h 1280160"/>
              <a:gd name="connsiteX3" fmla="*/ 239151 w 689317"/>
              <a:gd name="connsiteY3" fmla="*/ 422031 h 1280160"/>
              <a:gd name="connsiteX4" fmla="*/ 253218 w 689317"/>
              <a:gd name="connsiteY4" fmla="*/ 928468 h 1280160"/>
              <a:gd name="connsiteX5" fmla="*/ 323557 w 689317"/>
              <a:gd name="connsiteY5" fmla="*/ 984738 h 1280160"/>
              <a:gd name="connsiteX6" fmla="*/ 379828 w 689317"/>
              <a:gd name="connsiteY6" fmla="*/ 1012874 h 1280160"/>
              <a:gd name="connsiteX7" fmla="*/ 464234 w 689317"/>
              <a:gd name="connsiteY7" fmla="*/ 1069144 h 1280160"/>
              <a:gd name="connsiteX8" fmla="*/ 506437 w 689317"/>
              <a:gd name="connsiteY8" fmla="*/ 1083212 h 1280160"/>
              <a:gd name="connsiteX9" fmla="*/ 590843 w 689317"/>
              <a:gd name="connsiteY9" fmla="*/ 1125415 h 1280160"/>
              <a:gd name="connsiteX10" fmla="*/ 647114 w 689317"/>
              <a:gd name="connsiteY10" fmla="*/ 1181686 h 1280160"/>
              <a:gd name="connsiteX11" fmla="*/ 689317 w 689317"/>
              <a:gd name="connsiteY11" fmla="*/ 128016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9317" h="1280160">
                <a:moveTo>
                  <a:pt x="0" y="0"/>
                </a:moveTo>
                <a:cubicBezTo>
                  <a:pt x="42203" y="32825"/>
                  <a:pt x="102698" y="50653"/>
                  <a:pt x="126609" y="98474"/>
                </a:cubicBezTo>
                <a:cubicBezTo>
                  <a:pt x="142319" y="129893"/>
                  <a:pt x="198524" y="234514"/>
                  <a:pt x="211015" y="281354"/>
                </a:cubicBezTo>
                <a:cubicBezTo>
                  <a:pt x="223337" y="327560"/>
                  <a:pt x="239151" y="422031"/>
                  <a:pt x="239151" y="422031"/>
                </a:cubicBezTo>
                <a:cubicBezTo>
                  <a:pt x="243840" y="590843"/>
                  <a:pt x="239927" y="760114"/>
                  <a:pt x="253218" y="928468"/>
                </a:cubicBezTo>
                <a:cubicBezTo>
                  <a:pt x="254310" y="942295"/>
                  <a:pt x="320033" y="982724"/>
                  <a:pt x="323557" y="984738"/>
                </a:cubicBezTo>
                <a:cubicBezTo>
                  <a:pt x="341765" y="995143"/>
                  <a:pt x="361845" y="1002085"/>
                  <a:pt x="379828" y="1012874"/>
                </a:cubicBezTo>
                <a:cubicBezTo>
                  <a:pt x="408824" y="1030271"/>
                  <a:pt x="432155" y="1058451"/>
                  <a:pt x="464234" y="1069144"/>
                </a:cubicBezTo>
                <a:cubicBezTo>
                  <a:pt x="478302" y="1073833"/>
                  <a:pt x="493174" y="1076580"/>
                  <a:pt x="506437" y="1083212"/>
                </a:cubicBezTo>
                <a:cubicBezTo>
                  <a:pt x="615511" y="1137750"/>
                  <a:pt x="484772" y="1090060"/>
                  <a:pt x="590843" y="1125415"/>
                </a:cubicBezTo>
                <a:cubicBezTo>
                  <a:pt x="609600" y="1144172"/>
                  <a:pt x="638726" y="1156521"/>
                  <a:pt x="647114" y="1181686"/>
                </a:cubicBezTo>
                <a:cubicBezTo>
                  <a:pt x="677346" y="1272383"/>
                  <a:pt x="654278" y="1245121"/>
                  <a:pt x="689317" y="128016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200" dirty="0">
                <a:solidFill>
                  <a:schemeClr val="tx1"/>
                </a:solidFill>
              </a:rPr>
              <a:t>rad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BBF9FB11-40FF-4D13-AA2F-E48E1F15FDA1}"/>
              </a:ext>
            </a:extLst>
          </p:cNvPr>
          <p:cNvSpPr/>
          <p:nvPr/>
        </p:nvSpPr>
        <p:spPr>
          <a:xfrm>
            <a:off x="4332849" y="5064369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102770EE-F9B3-43A7-843C-84E5D160D497}"/>
              </a:ext>
            </a:extLst>
          </p:cNvPr>
          <p:cNvSpPr/>
          <p:nvPr/>
        </p:nvSpPr>
        <p:spPr>
          <a:xfrm>
            <a:off x="2602523" y="5013955"/>
            <a:ext cx="1927274" cy="1400913"/>
          </a:xfrm>
          <a:custGeom>
            <a:avLst/>
            <a:gdLst>
              <a:gd name="connsiteX0" fmla="*/ 1927274 w 1927274"/>
              <a:gd name="connsiteY0" fmla="*/ 22279 h 1400913"/>
              <a:gd name="connsiteX1" fmla="*/ 1519311 w 1927274"/>
              <a:gd name="connsiteY1" fmla="*/ 92617 h 1400913"/>
              <a:gd name="connsiteX2" fmla="*/ 1491175 w 1927274"/>
              <a:gd name="connsiteY2" fmla="*/ 120753 h 1400913"/>
              <a:gd name="connsiteX3" fmla="*/ 1477108 w 1927274"/>
              <a:gd name="connsiteY3" fmla="*/ 261430 h 1400913"/>
              <a:gd name="connsiteX4" fmla="*/ 1463040 w 1927274"/>
              <a:gd name="connsiteY4" fmla="*/ 331768 h 1400913"/>
              <a:gd name="connsiteX5" fmla="*/ 1448972 w 1927274"/>
              <a:gd name="connsiteY5" fmla="*/ 416174 h 1400913"/>
              <a:gd name="connsiteX6" fmla="*/ 1420837 w 1927274"/>
              <a:gd name="connsiteY6" fmla="*/ 514648 h 1400913"/>
              <a:gd name="connsiteX7" fmla="*/ 1294228 w 1927274"/>
              <a:gd name="connsiteY7" fmla="*/ 570919 h 1400913"/>
              <a:gd name="connsiteX8" fmla="*/ 914400 w 1927274"/>
              <a:gd name="connsiteY8" fmla="*/ 584987 h 1400913"/>
              <a:gd name="connsiteX9" fmla="*/ 886265 w 1927274"/>
              <a:gd name="connsiteY9" fmla="*/ 627190 h 1400913"/>
              <a:gd name="connsiteX10" fmla="*/ 815926 w 1927274"/>
              <a:gd name="connsiteY10" fmla="*/ 697528 h 1400913"/>
              <a:gd name="connsiteX11" fmla="*/ 759655 w 1927274"/>
              <a:gd name="connsiteY11" fmla="*/ 767867 h 1400913"/>
              <a:gd name="connsiteX12" fmla="*/ 717452 w 1927274"/>
              <a:gd name="connsiteY12" fmla="*/ 796002 h 1400913"/>
              <a:gd name="connsiteX13" fmla="*/ 703385 w 1927274"/>
              <a:gd name="connsiteY13" fmla="*/ 838205 h 1400913"/>
              <a:gd name="connsiteX14" fmla="*/ 618979 w 1927274"/>
              <a:gd name="connsiteY14" fmla="*/ 880408 h 1400913"/>
              <a:gd name="connsiteX15" fmla="*/ 351692 w 1927274"/>
              <a:gd name="connsiteY15" fmla="*/ 838205 h 1400913"/>
              <a:gd name="connsiteX16" fmla="*/ 267286 w 1927274"/>
              <a:gd name="connsiteY16" fmla="*/ 810070 h 1400913"/>
              <a:gd name="connsiteX17" fmla="*/ 225083 w 1927274"/>
              <a:gd name="connsiteY17" fmla="*/ 796002 h 1400913"/>
              <a:gd name="connsiteX18" fmla="*/ 140677 w 1927274"/>
              <a:gd name="connsiteY18" fmla="*/ 810070 h 1400913"/>
              <a:gd name="connsiteX19" fmla="*/ 84406 w 1927274"/>
              <a:gd name="connsiteY19" fmla="*/ 894476 h 1400913"/>
              <a:gd name="connsiteX20" fmla="*/ 42203 w 1927274"/>
              <a:gd name="connsiteY20" fmla="*/ 978882 h 1400913"/>
              <a:gd name="connsiteX21" fmla="*/ 28135 w 1927274"/>
              <a:gd name="connsiteY21" fmla="*/ 1091423 h 1400913"/>
              <a:gd name="connsiteX22" fmla="*/ 14068 w 1927274"/>
              <a:gd name="connsiteY22" fmla="*/ 1147694 h 1400913"/>
              <a:gd name="connsiteX23" fmla="*/ 0 w 1927274"/>
              <a:gd name="connsiteY23" fmla="*/ 1400913 h 1400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27274" h="1400913">
                <a:moveTo>
                  <a:pt x="1927274" y="22279"/>
                </a:moveTo>
                <a:cubicBezTo>
                  <a:pt x="1351396" y="43608"/>
                  <a:pt x="1633088" y="-78047"/>
                  <a:pt x="1519311" y="92617"/>
                </a:cubicBezTo>
                <a:cubicBezTo>
                  <a:pt x="1511954" y="103653"/>
                  <a:pt x="1500554" y="111374"/>
                  <a:pt x="1491175" y="120753"/>
                </a:cubicBezTo>
                <a:cubicBezTo>
                  <a:pt x="1486486" y="167645"/>
                  <a:pt x="1483336" y="214717"/>
                  <a:pt x="1477108" y="261430"/>
                </a:cubicBezTo>
                <a:cubicBezTo>
                  <a:pt x="1473948" y="285131"/>
                  <a:pt x="1467317" y="308243"/>
                  <a:pt x="1463040" y="331768"/>
                </a:cubicBezTo>
                <a:cubicBezTo>
                  <a:pt x="1457937" y="359831"/>
                  <a:pt x="1454566" y="388204"/>
                  <a:pt x="1448972" y="416174"/>
                </a:cubicBezTo>
                <a:cubicBezTo>
                  <a:pt x="1448297" y="419547"/>
                  <a:pt x="1427989" y="505708"/>
                  <a:pt x="1420837" y="514648"/>
                </a:cubicBezTo>
                <a:cubicBezTo>
                  <a:pt x="1400109" y="540557"/>
                  <a:pt x="1313718" y="570197"/>
                  <a:pt x="1294228" y="570919"/>
                </a:cubicBezTo>
                <a:lnTo>
                  <a:pt x="914400" y="584987"/>
                </a:lnTo>
                <a:cubicBezTo>
                  <a:pt x="905022" y="599055"/>
                  <a:pt x="897398" y="614466"/>
                  <a:pt x="886265" y="627190"/>
                </a:cubicBezTo>
                <a:cubicBezTo>
                  <a:pt x="864430" y="652144"/>
                  <a:pt x="834319" y="669939"/>
                  <a:pt x="815926" y="697528"/>
                </a:cubicBezTo>
                <a:cubicBezTo>
                  <a:pt x="795035" y="728865"/>
                  <a:pt x="788292" y="744958"/>
                  <a:pt x="759655" y="767867"/>
                </a:cubicBezTo>
                <a:cubicBezTo>
                  <a:pt x="746453" y="778429"/>
                  <a:pt x="731520" y="786624"/>
                  <a:pt x="717452" y="796002"/>
                </a:cubicBezTo>
                <a:cubicBezTo>
                  <a:pt x="712763" y="810070"/>
                  <a:pt x="712648" y="826626"/>
                  <a:pt x="703385" y="838205"/>
                </a:cubicBezTo>
                <a:cubicBezTo>
                  <a:pt x="683553" y="862995"/>
                  <a:pt x="646780" y="871141"/>
                  <a:pt x="618979" y="880408"/>
                </a:cubicBezTo>
                <a:cubicBezTo>
                  <a:pt x="500681" y="869653"/>
                  <a:pt x="458521" y="873814"/>
                  <a:pt x="351692" y="838205"/>
                </a:cubicBezTo>
                <a:lnTo>
                  <a:pt x="267286" y="810070"/>
                </a:lnTo>
                <a:lnTo>
                  <a:pt x="225083" y="796002"/>
                </a:lnTo>
                <a:cubicBezTo>
                  <a:pt x="196948" y="800691"/>
                  <a:pt x="164044" y="793713"/>
                  <a:pt x="140677" y="810070"/>
                </a:cubicBezTo>
                <a:cubicBezTo>
                  <a:pt x="112975" y="829461"/>
                  <a:pt x="103163" y="866341"/>
                  <a:pt x="84406" y="894476"/>
                </a:cubicBezTo>
                <a:cubicBezTo>
                  <a:pt x="48046" y="949016"/>
                  <a:pt x="61617" y="920641"/>
                  <a:pt x="42203" y="978882"/>
                </a:cubicBezTo>
                <a:cubicBezTo>
                  <a:pt x="37514" y="1016396"/>
                  <a:pt x="34350" y="1054132"/>
                  <a:pt x="28135" y="1091423"/>
                </a:cubicBezTo>
                <a:cubicBezTo>
                  <a:pt x="24957" y="1110494"/>
                  <a:pt x="15818" y="1128439"/>
                  <a:pt x="14068" y="1147694"/>
                </a:cubicBezTo>
                <a:cubicBezTo>
                  <a:pt x="6415" y="1231883"/>
                  <a:pt x="0" y="1400913"/>
                  <a:pt x="0" y="14009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200" dirty="0">
                <a:solidFill>
                  <a:schemeClr val="tx1"/>
                </a:solidFill>
              </a:rPr>
              <a:t>snaga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B0EEB69C-5321-49F9-8663-38BA91CF8C95}"/>
              </a:ext>
            </a:extLst>
          </p:cNvPr>
          <p:cNvSpPr/>
          <p:nvPr/>
        </p:nvSpPr>
        <p:spPr>
          <a:xfrm>
            <a:off x="3108961" y="618978"/>
            <a:ext cx="1772528" cy="2834267"/>
          </a:xfrm>
          <a:custGeom>
            <a:avLst/>
            <a:gdLst>
              <a:gd name="connsiteX0" fmla="*/ 1308296 w 1324148"/>
              <a:gd name="connsiteY0" fmla="*/ 2672862 h 2693590"/>
              <a:gd name="connsiteX1" fmla="*/ 731520 w 1324148"/>
              <a:gd name="connsiteY1" fmla="*/ 2672862 h 2693590"/>
              <a:gd name="connsiteX2" fmla="*/ 618979 w 1324148"/>
              <a:gd name="connsiteY2" fmla="*/ 2644727 h 2693590"/>
              <a:gd name="connsiteX3" fmla="*/ 562708 w 1324148"/>
              <a:gd name="connsiteY3" fmla="*/ 2616591 h 2693590"/>
              <a:gd name="connsiteX4" fmla="*/ 534573 w 1324148"/>
              <a:gd name="connsiteY4" fmla="*/ 2574388 h 2693590"/>
              <a:gd name="connsiteX5" fmla="*/ 506437 w 1324148"/>
              <a:gd name="connsiteY5" fmla="*/ 2546253 h 2693590"/>
              <a:gd name="connsiteX6" fmla="*/ 506437 w 1324148"/>
              <a:gd name="connsiteY6" fmla="*/ 2349305 h 2693590"/>
              <a:gd name="connsiteX7" fmla="*/ 576776 w 1324148"/>
              <a:gd name="connsiteY7" fmla="*/ 2250831 h 2693590"/>
              <a:gd name="connsiteX8" fmla="*/ 661182 w 1324148"/>
              <a:gd name="connsiteY8" fmla="*/ 2194560 h 2693590"/>
              <a:gd name="connsiteX9" fmla="*/ 703385 w 1324148"/>
              <a:gd name="connsiteY9" fmla="*/ 2166425 h 2693590"/>
              <a:gd name="connsiteX10" fmla="*/ 745588 w 1324148"/>
              <a:gd name="connsiteY10" fmla="*/ 2152357 h 2693590"/>
              <a:gd name="connsiteX11" fmla="*/ 703385 w 1324148"/>
              <a:gd name="connsiteY11" fmla="*/ 2138290 h 2693590"/>
              <a:gd name="connsiteX12" fmla="*/ 661182 w 1324148"/>
              <a:gd name="connsiteY12" fmla="*/ 2067951 h 2693590"/>
              <a:gd name="connsiteX13" fmla="*/ 633047 w 1324148"/>
              <a:gd name="connsiteY13" fmla="*/ 1997613 h 2693590"/>
              <a:gd name="connsiteX14" fmla="*/ 590844 w 1324148"/>
              <a:gd name="connsiteY14" fmla="*/ 1941342 h 2693590"/>
              <a:gd name="connsiteX15" fmla="*/ 534573 w 1324148"/>
              <a:gd name="connsiteY15" fmla="*/ 1856936 h 2693590"/>
              <a:gd name="connsiteX16" fmla="*/ 520505 w 1324148"/>
              <a:gd name="connsiteY16" fmla="*/ 1814733 h 2693590"/>
              <a:gd name="connsiteX17" fmla="*/ 464234 w 1324148"/>
              <a:gd name="connsiteY17" fmla="*/ 1758462 h 2693590"/>
              <a:gd name="connsiteX18" fmla="*/ 450167 w 1324148"/>
              <a:gd name="connsiteY18" fmla="*/ 1716259 h 2693590"/>
              <a:gd name="connsiteX19" fmla="*/ 436099 w 1324148"/>
              <a:gd name="connsiteY19" fmla="*/ 1617785 h 2693590"/>
              <a:gd name="connsiteX20" fmla="*/ 478302 w 1324148"/>
              <a:gd name="connsiteY20" fmla="*/ 1603717 h 2693590"/>
              <a:gd name="connsiteX21" fmla="*/ 337625 w 1324148"/>
              <a:gd name="connsiteY21" fmla="*/ 1561514 h 2693590"/>
              <a:gd name="connsiteX22" fmla="*/ 253219 w 1324148"/>
              <a:gd name="connsiteY22" fmla="*/ 1505243 h 2693590"/>
              <a:gd name="connsiteX23" fmla="*/ 239151 w 1324148"/>
              <a:gd name="connsiteY23" fmla="*/ 1463040 h 2693590"/>
              <a:gd name="connsiteX24" fmla="*/ 211016 w 1324148"/>
              <a:gd name="connsiteY24" fmla="*/ 1420837 h 2693590"/>
              <a:gd name="connsiteX25" fmla="*/ 196948 w 1324148"/>
              <a:gd name="connsiteY25" fmla="*/ 1364567 h 2693590"/>
              <a:gd name="connsiteX26" fmla="*/ 211016 w 1324148"/>
              <a:gd name="connsiteY26" fmla="*/ 1055077 h 2693590"/>
              <a:gd name="connsiteX27" fmla="*/ 295422 w 1324148"/>
              <a:gd name="connsiteY27" fmla="*/ 970671 h 2693590"/>
              <a:gd name="connsiteX28" fmla="*/ 379828 w 1324148"/>
              <a:gd name="connsiteY28" fmla="*/ 914400 h 2693590"/>
              <a:gd name="connsiteX29" fmla="*/ 436099 w 1324148"/>
              <a:gd name="connsiteY29" fmla="*/ 928468 h 2693590"/>
              <a:gd name="connsiteX30" fmla="*/ 393896 w 1324148"/>
              <a:gd name="connsiteY30" fmla="*/ 942536 h 2693590"/>
              <a:gd name="connsiteX31" fmla="*/ 337625 w 1324148"/>
              <a:gd name="connsiteY31" fmla="*/ 928468 h 2693590"/>
              <a:gd name="connsiteX32" fmla="*/ 239151 w 1324148"/>
              <a:gd name="connsiteY32" fmla="*/ 886265 h 2693590"/>
              <a:gd name="connsiteX33" fmla="*/ 154745 w 1324148"/>
              <a:gd name="connsiteY33" fmla="*/ 829994 h 2693590"/>
              <a:gd name="connsiteX34" fmla="*/ 112542 w 1324148"/>
              <a:gd name="connsiteY34" fmla="*/ 801859 h 2693590"/>
              <a:gd name="connsiteX35" fmla="*/ 70339 w 1324148"/>
              <a:gd name="connsiteY35" fmla="*/ 759656 h 2693590"/>
              <a:gd name="connsiteX36" fmla="*/ 14068 w 1324148"/>
              <a:gd name="connsiteY36" fmla="*/ 675250 h 2693590"/>
              <a:gd name="connsiteX37" fmla="*/ 0 w 1324148"/>
              <a:gd name="connsiteY37" fmla="*/ 618979 h 2693590"/>
              <a:gd name="connsiteX38" fmla="*/ 14068 w 1324148"/>
              <a:gd name="connsiteY38" fmla="*/ 576776 h 2693590"/>
              <a:gd name="connsiteX39" fmla="*/ 70339 w 1324148"/>
              <a:gd name="connsiteY39" fmla="*/ 506437 h 2693590"/>
              <a:gd name="connsiteX40" fmla="*/ 140677 w 1324148"/>
              <a:gd name="connsiteY40" fmla="*/ 422031 h 2693590"/>
              <a:gd name="connsiteX41" fmla="*/ 267287 w 1324148"/>
              <a:gd name="connsiteY41" fmla="*/ 337625 h 2693590"/>
              <a:gd name="connsiteX42" fmla="*/ 309490 w 1324148"/>
              <a:gd name="connsiteY42" fmla="*/ 309490 h 2693590"/>
              <a:gd name="connsiteX43" fmla="*/ 379828 w 1324148"/>
              <a:gd name="connsiteY43" fmla="*/ 295422 h 2693590"/>
              <a:gd name="connsiteX44" fmla="*/ 407964 w 1324148"/>
              <a:gd name="connsiteY44" fmla="*/ 267287 h 2693590"/>
              <a:gd name="connsiteX45" fmla="*/ 506437 w 1324148"/>
              <a:gd name="connsiteY45" fmla="*/ 239151 h 2693590"/>
              <a:gd name="connsiteX46" fmla="*/ 633047 w 1324148"/>
              <a:gd name="connsiteY46" fmla="*/ 211016 h 2693590"/>
              <a:gd name="connsiteX47" fmla="*/ 844062 w 1324148"/>
              <a:gd name="connsiteY47" fmla="*/ 225083 h 2693590"/>
              <a:gd name="connsiteX48" fmla="*/ 928468 w 1324148"/>
              <a:gd name="connsiteY48" fmla="*/ 253219 h 2693590"/>
              <a:gd name="connsiteX49" fmla="*/ 1012874 w 1324148"/>
              <a:gd name="connsiteY49" fmla="*/ 281354 h 2693590"/>
              <a:gd name="connsiteX50" fmla="*/ 1026942 w 1324148"/>
              <a:gd name="connsiteY50" fmla="*/ 211016 h 2693590"/>
              <a:gd name="connsiteX51" fmla="*/ 1041010 w 1324148"/>
              <a:gd name="connsiteY51" fmla="*/ 126610 h 2693590"/>
              <a:gd name="connsiteX52" fmla="*/ 1055077 w 1324148"/>
              <a:gd name="connsiteY52" fmla="*/ 84407 h 2693590"/>
              <a:gd name="connsiteX53" fmla="*/ 1139484 w 1324148"/>
              <a:gd name="connsiteY53" fmla="*/ 56271 h 2693590"/>
              <a:gd name="connsiteX54" fmla="*/ 1181687 w 1324148"/>
              <a:gd name="connsiteY54" fmla="*/ 28136 h 2693590"/>
              <a:gd name="connsiteX55" fmla="*/ 1266093 w 1324148"/>
              <a:gd name="connsiteY55" fmla="*/ 0 h 2693590"/>
              <a:gd name="connsiteX56" fmla="*/ 1308296 w 1324148"/>
              <a:gd name="connsiteY56" fmla="*/ 14068 h 2693590"/>
              <a:gd name="connsiteX57" fmla="*/ 1322364 w 1324148"/>
              <a:gd name="connsiteY57" fmla="*/ 56271 h 2693590"/>
              <a:gd name="connsiteX58" fmla="*/ 1322364 w 1324148"/>
              <a:gd name="connsiteY58" fmla="*/ 309490 h 2693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324148" h="2693590">
                <a:moveTo>
                  <a:pt x="1308296" y="2672862"/>
                </a:moveTo>
                <a:cubicBezTo>
                  <a:pt x="1065228" y="2699870"/>
                  <a:pt x="1108333" y="2701123"/>
                  <a:pt x="731520" y="2672862"/>
                </a:cubicBezTo>
                <a:cubicBezTo>
                  <a:pt x="692960" y="2669970"/>
                  <a:pt x="618979" y="2644727"/>
                  <a:pt x="618979" y="2644727"/>
                </a:cubicBezTo>
                <a:cubicBezTo>
                  <a:pt x="600222" y="2635348"/>
                  <a:pt x="578818" y="2630016"/>
                  <a:pt x="562708" y="2616591"/>
                </a:cubicBezTo>
                <a:cubicBezTo>
                  <a:pt x="549720" y="2605767"/>
                  <a:pt x="545135" y="2587590"/>
                  <a:pt x="534573" y="2574388"/>
                </a:cubicBezTo>
                <a:cubicBezTo>
                  <a:pt x="526287" y="2564031"/>
                  <a:pt x="515816" y="2555631"/>
                  <a:pt x="506437" y="2546253"/>
                </a:cubicBezTo>
                <a:cubicBezTo>
                  <a:pt x="484978" y="2460413"/>
                  <a:pt x="480605" y="2469854"/>
                  <a:pt x="506437" y="2349305"/>
                </a:cubicBezTo>
                <a:cubicBezTo>
                  <a:pt x="514640" y="2311022"/>
                  <a:pt x="547094" y="2273917"/>
                  <a:pt x="576776" y="2250831"/>
                </a:cubicBezTo>
                <a:cubicBezTo>
                  <a:pt x="603468" y="2230071"/>
                  <a:pt x="633047" y="2213317"/>
                  <a:pt x="661182" y="2194560"/>
                </a:cubicBezTo>
                <a:cubicBezTo>
                  <a:pt x="675250" y="2185182"/>
                  <a:pt x="687345" y="2171772"/>
                  <a:pt x="703385" y="2166425"/>
                </a:cubicBezTo>
                <a:lnTo>
                  <a:pt x="745588" y="2152357"/>
                </a:lnTo>
                <a:cubicBezTo>
                  <a:pt x="731520" y="2147668"/>
                  <a:pt x="716100" y="2145919"/>
                  <a:pt x="703385" y="2138290"/>
                </a:cubicBezTo>
                <a:cubicBezTo>
                  <a:pt x="669606" y="2118023"/>
                  <a:pt x="674031" y="2102216"/>
                  <a:pt x="661182" y="2067951"/>
                </a:cubicBezTo>
                <a:cubicBezTo>
                  <a:pt x="652315" y="2044307"/>
                  <a:pt x="645310" y="2019687"/>
                  <a:pt x="633047" y="1997613"/>
                </a:cubicBezTo>
                <a:cubicBezTo>
                  <a:pt x="621661" y="1977117"/>
                  <a:pt x="604290" y="1960550"/>
                  <a:pt x="590844" y="1941342"/>
                </a:cubicBezTo>
                <a:cubicBezTo>
                  <a:pt x="571453" y="1913640"/>
                  <a:pt x="545266" y="1889015"/>
                  <a:pt x="534573" y="1856936"/>
                </a:cubicBezTo>
                <a:cubicBezTo>
                  <a:pt x="529884" y="1842868"/>
                  <a:pt x="529124" y="1826800"/>
                  <a:pt x="520505" y="1814733"/>
                </a:cubicBezTo>
                <a:cubicBezTo>
                  <a:pt x="505087" y="1793148"/>
                  <a:pt x="464234" y="1758462"/>
                  <a:pt x="464234" y="1758462"/>
                </a:cubicBezTo>
                <a:cubicBezTo>
                  <a:pt x="459545" y="1744394"/>
                  <a:pt x="457796" y="1728974"/>
                  <a:pt x="450167" y="1716259"/>
                </a:cubicBezTo>
                <a:cubicBezTo>
                  <a:pt x="424826" y="1674024"/>
                  <a:pt x="383911" y="1696066"/>
                  <a:pt x="436099" y="1617785"/>
                </a:cubicBezTo>
                <a:cubicBezTo>
                  <a:pt x="444324" y="1605447"/>
                  <a:pt x="464234" y="1608406"/>
                  <a:pt x="478302" y="1603717"/>
                </a:cubicBezTo>
                <a:cubicBezTo>
                  <a:pt x="446843" y="1595853"/>
                  <a:pt x="358179" y="1575217"/>
                  <a:pt x="337625" y="1561514"/>
                </a:cubicBezTo>
                <a:lnTo>
                  <a:pt x="253219" y="1505243"/>
                </a:lnTo>
                <a:cubicBezTo>
                  <a:pt x="248530" y="1491175"/>
                  <a:pt x="245783" y="1476303"/>
                  <a:pt x="239151" y="1463040"/>
                </a:cubicBezTo>
                <a:cubicBezTo>
                  <a:pt x="231590" y="1447918"/>
                  <a:pt x="217676" y="1436377"/>
                  <a:pt x="211016" y="1420837"/>
                </a:cubicBezTo>
                <a:cubicBezTo>
                  <a:pt x="203400" y="1403066"/>
                  <a:pt x="201637" y="1383324"/>
                  <a:pt x="196948" y="1364567"/>
                </a:cubicBezTo>
                <a:cubicBezTo>
                  <a:pt x="201637" y="1261404"/>
                  <a:pt x="198712" y="1157611"/>
                  <a:pt x="211016" y="1055077"/>
                </a:cubicBezTo>
                <a:cubicBezTo>
                  <a:pt x="214998" y="1021893"/>
                  <a:pt x="277155" y="983458"/>
                  <a:pt x="295422" y="970671"/>
                </a:cubicBezTo>
                <a:cubicBezTo>
                  <a:pt x="323124" y="951280"/>
                  <a:pt x="379828" y="914400"/>
                  <a:pt x="379828" y="914400"/>
                </a:cubicBezTo>
                <a:cubicBezTo>
                  <a:pt x="398585" y="919089"/>
                  <a:pt x="427452" y="911175"/>
                  <a:pt x="436099" y="928468"/>
                </a:cubicBezTo>
                <a:cubicBezTo>
                  <a:pt x="442731" y="941731"/>
                  <a:pt x="408725" y="942536"/>
                  <a:pt x="393896" y="942536"/>
                </a:cubicBezTo>
                <a:cubicBezTo>
                  <a:pt x="374562" y="942536"/>
                  <a:pt x="356215" y="933780"/>
                  <a:pt x="337625" y="928468"/>
                </a:cubicBezTo>
                <a:cubicBezTo>
                  <a:pt x="300583" y="917884"/>
                  <a:pt x="273252" y="906725"/>
                  <a:pt x="239151" y="886265"/>
                </a:cubicBezTo>
                <a:cubicBezTo>
                  <a:pt x="210155" y="868868"/>
                  <a:pt x="182880" y="848751"/>
                  <a:pt x="154745" y="829994"/>
                </a:cubicBezTo>
                <a:cubicBezTo>
                  <a:pt x="140677" y="820616"/>
                  <a:pt x="124497" y="813814"/>
                  <a:pt x="112542" y="801859"/>
                </a:cubicBezTo>
                <a:cubicBezTo>
                  <a:pt x="98474" y="787791"/>
                  <a:pt x="82553" y="775360"/>
                  <a:pt x="70339" y="759656"/>
                </a:cubicBezTo>
                <a:cubicBezTo>
                  <a:pt x="49579" y="732964"/>
                  <a:pt x="14068" y="675250"/>
                  <a:pt x="14068" y="675250"/>
                </a:cubicBezTo>
                <a:cubicBezTo>
                  <a:pt x="9379" y="656493"/>
                  <a:pt x="0" y="638313"/>
                  <a:pt x="0" y="618979"/>
                </a:cubicBezTo>
                <a:cubicBezTo>
                  <a:pt x="0" y="604150"/>
                  <a:pt x="7436" y="590039"/>
                  <a:pt x="14068" y="576776"/>
                </a:cubicBezTo>
                <a:cubicBezTo>
                  <a:pt x="40152" y="524609"/>
                  <a:pt x="37630" y="545688"/>
                  <a:pt x="70339" y="506437"/>
                </a:cubicBezTo>
                <a:cubicBezTo>
                  <a:pt x="102803" y="467480"/>
                  <a:pt x="105974" y="450950"/>
                  <a:pt x="140677" y="422031"/>
                </a:cubicBezTo>
                <a:cubicBezTo>
                  <a:pt x="196867" y="375205"/>
                  <a:pt x="202447" y="378150"/>
                  <a:pt x="267287" y="337625"/>
                </a:cubicBezTo>
                <a:cubicBezTo>
                  <a:pt x="281624" y="328664"/>
                  <a:pt x="293659" y="315427"/>
                  <a:pt x="309490" y="309490"/>
                </a:cubicBezTo>
                <a:cubicBezTo>
                  <a:pt x="331878" y="301094"/>
                  <a:pt x="356382" y="300111"/>
                  <a:pt x="379828" y="295422"/>
                </a:cubicBezTo>
                <a:cubicBezTo>
                  <a:pt x="389207" y="286044"/>
                  <a:pt x="396591" y="274111"/>
                  <a:pt x="407964" y="267287"/>
                </a:cubicBezTo>
                <a:cubicBezTo>
                  <a:pt x="421787" y="258993"/>
                  <a:pt x="496698" y="241315"/>
                  <a:pt x="506437" y="239151"/>
                </a:cubicBezTo>
                <a:cubicBezTo>
                  <a:pt x="667229" y="203419"/>
                  <a:pt x="495769" y="245334"/>
                  <a:pt x="633047" y="211016"/>
                </a:cubicBezTo>
                <a:cubicBezTo>
                  <a:pt x="703385" y="215705"/>
                  <a:pt x="774276" y="215114"/>
                  <a:pt x="844062" y="225083"/>
                </a:cubicBezTo>
                <a:cubicBezTo>
                  <a:pt x="873421" y="229277"/>
                  <a:pt x="928468" y="253219"/>
                  <a:pt x="928468" y="253219"/>
                </a:cubicBezTo>
                <a:cubicBezTo>
                  <a:pt x="994118" y="318869"/>
                  <a:pt x="965982" y="328247"/>
                  <a:pt x="1012874" y="281354"/>
                </a:cubicBezTo>
                <a:cubicBezTo>
                  <a:pt x="1017563" y="257908"/>
                  <a:pt x="1022665" y="234541"/>
                  <a:pt x="1026942" y="211016"/>
                </a:cubicBezTo>
                <a:cubicBezTo>
                  <a:pt x="1032045" y="182953"/>
                  <a:pt x="1034822" y="154454"/>
                  <a:pt x="1041010" y="126610"/>
                </a:cubicBezTo>
                <a:cubicBezTo>
                  <a:pt x="1044227" y="112135"/>
                  <a:pt x="1043011" y="93026"/>
                  <a:pt x="1055077" y="84407"/>
                </a:cubicBezTo>
                <a:cubicBezTo>
                  <a:pt x="1079210" y="67169"/>
                  <a:pt x="1114807" y="72722"/>
                  <a:pt x="1139484" y="56271"/>
                </a:cubicBezTo>
                <a:cubicBezTo>
                  <a:pt x="1153552" y="46893"/>
                  <a:pt x="1166237" y="35003"/>
                  <a:pt x="1181687" y="28136"/>
                </a:cubicBezTo>
                <a:cubicBezTo>
                  <a:pt x="1208788" y="16091"/>
                  <a:pt x="1266093" y="0"/>
                  <a:pt x="1266093" y="0"/>
                </a:cubicBezTo>
                <a:cubicBezTo>
                  <a:pt x="1280161" y="4689"/>
                  <a:pt x="1297811" y="3583"/>
                  <a:pt x="1308296" y="14068"/>
                </a:cubicBezTo>
                <a:cubicBezTo>
                  <a:pt x="1318781" y="24553"/>
                  <a:pt x="1321659" y="41459"/>
                  <a:pt x="1322364" y="56271"/>
                </a:cubicBezTo>
                <a:cubicBezTo>
                  <a:pt x="1326379" y="140582"/>
                  <a:pt x="1322364" y="225084"/>
                  <a:pt x="1322364" y="3094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3E3A1F11-0E61-4171-859A-BEB8DA51E0A9}"/>
              </a:ext>
            </a:extLst>
          </p:cNvPr>
          <p:cNvSpPr/>
          <p:nvPr/>
        </p:nvSpPr>
        <p:spPr>
          <a:xfrm>
            <a:off x="4881489" y="196947"/>
            <a:ext cx="2166425" cy="758329"/>
          </a:xfrm>
          <a:custGeom>
            <a:avLst/>
            <a:gdLst>
              <a:gd name="connsiteX0" fmla="*/ 0 w 2166425"/>
              <a:gd name="connsiteY0" fmla="*/ 618979 h 618979"/>
              <a:gd name="connsiteX1" fmla="*/ 70339 w 2166425"/>
              <a:gd name="connsiteY1" fmla="*/ 576776 h 618979"/>
              <a:gd name="connsiteX2" fmla="*/ 98474 w 2166425"/>
              <a:gd name="connsiteY2" fmla="*/ 548640 h 618979"/>
              <a:gd name="connsiteX3" fmla="*/ 225083 w 2166425"/>
              <a:gd name="connsiteY3" fmla="*/ 464234 h 618979"/>
              <a:gd name="connsiteX4" fmla="*/ 295422 w 2166425"/>
              <a:gd name="connsiteY4" fmla="*/ 407963 h 618979"/>
              <a:gd name="connsiteX5" fmla="*/ 379828 w 2166425"/>
              <a:gd name="connsiteY5" fmla="*/ 337625 h 618979"/>
              <a:gd name="connsiteX6" fmla="*/ 464234 w 2166425"/>
              <a:gd name="connsiteY6" fmla="*/ 309489 h 618979"/>
              <a:gd name="connsiteX7" fmla="*/ 520505 w 2166425"/>
              <a:gd name="connsiteY7" fmla="*/ 323557 h 618979"/>
              <a:gd name="connsiteX8" fmla="*/ 548640 w 2166425"/>
              <a:gd name="connsiteY8" fmla="*/ 365760 h 618979"/>
              <a:gd name="connsiteX9" fmla="*/ 576776 w 2166425"/>
              <a:gd name="connsiteY9" fmla="*/ 478302 h 618979"/>
              <a:gd name="connsiteX10" fmla="*/ 647114 w 2166425"/>
              <a:gd name="connsiteY10" fmla="*/ 379828 h 618979"/>
              <a:gd name="connsiteX11" fmla="*/ 731520 w 2166425"/>
              <a:gd name="connsiteY11" fmla="*/ 281354 h 618979"/>
              <a:gd name="connsiteX12" fmla="*/ 759656 w 2166425"/>
              <a:gd name="connsiteY12" fmla="*/ 225083 h 618979"/>
              <a:gd name="connsiteX13" fmla="*/ 801859 w 2166425"/>
              <a:gd name="connsiteY13" fmla="*/ 168812 h 618979"/>
              <a:gd name="connsiteX14" fmla="*/ 858129 w 2166425"/>
              <a:gd name="connsiteY14" fmla="*/ 84406 h 618979"/>
              <a:gd name="connsiteX15" fmla="*/ 970671 w 2166425"/>
              <a:gd name="connsiteY15" fmla="*/ 28136 h 618979"/>
              <a:gd name="connsiteX16" fmla="*/ 1041009 w 2166425"/>
              <a:gd name="connsiteY16" fmla="*/ 14068 h 618979"/>
              <a:gd name="connsiteX17" fmla="*/ 1083213 w 2166425"/>
              <a:gd name="connsiteY17" fmla="*/ 0 h 618979"/>
              <a:gd name="connsiteX18" fmla="*/ 1209822 w 2166425"/>
              <a:gd name="connsiteY18" fmla="*/ 42203 h 618979"/>
              <a:gd name="connsiteX19" fmla="*/ 1266093 w 2166425"/>
              <a:gd name="connsiteY19" fmla="*/ 126609 h 618979"/>
              <a:gd name="connsiteX20" fmla="*/ 1280160 w 2166425"/>
              <a:gd name="connsiteY20" fmla="*/ 196948 h 618979"/>
              <a:gd name="connsiteX21" fmla="*/ 1294228 w 2166425"/>
              <a:gd name="connsiteY21" fmla="*/ 239151 h 618979"/>
              <a:gd name="connsiteX22" fmla="*/ 1280160 w 2166425"/>
              <a:gd name="connsiteY22" fmla="*/ 379828 h 618979"/>
              <a:gd name="connsiteX23" fmla="*/ 1252025 w 2166425"/>
              <a:gd name="connsiteY23" fmla="*/ 422031 h 618979"/>
              <a:gd name="connsiteX24" fmla="*/ 1294228 w 2166425"/>
              <a:gd name="connsiteY24" fmla="*/ 393896 h 618979"/>
              <a:gd name="connsiteX25" fmla="*/ 1364566 w 2166425"/>
              <a:gd name="connsiteY25" fmla="*/ 379828 h 618979"/>
              <a:gd name="connsiteX26" fmla="*/ 1477108 w 2166425"/>
              <a:gd name="connsiteY26" fmla="*/ 351692 h 618979"/>
              <a:gd name="connsiteX27" fmla="*/ 1631853 w 2166425"/>
              <a:gd name="connsiteY27" fmla="*/ 323557 h 618979"/>
              <a:gd name="connsiteX28" fmla="*/ 1828800 w 2166425"/>
              <a:gd name="connsiteY28" fmla="*/ 337625 h 618979"/>
              <a:gd name="connsiteX29" fmla="*/ 1871003 w 2166425"/>
              <a:gd name="connsiteY29" fmla="*/ 351692 h 618979"/>
              <a:gd name="connsiteX30" fmla="*/ 1941342 w 2166425"/>
              <a:gd name="connsiteY30" fmla="*/ 422031 h 618979"/>
              <a:gd name="connsiteX31" fmla="*/ 1941342 w 2166425"/>
              <a:gd name="connsiteY31" fmla="*/ 506437 h 618979"/>
              <a:gd name="connsiteX32" fmla="*/ 1899139 w 2166425"/>
              <a:gd name="connsiteY32" fmla="*/ 520505 h 618979"/>
              <a:gd name="connsiteX33" fmla="*/ 1730326 w 2166425"/>
              <a:gd name="connsiteY33" fmla="*/ 506437 h 618979"/>
              <a:gd name="connsiteX34" fmla="*/ 1828800 w 2166425"/>
              <a:gd name="connsiteY34" fmla="*/ 520505 h 618979"/>
              <a:gd name="connsiteX35" fmla="*/ 2166425 w 2166425"/>
              <a:gd name="connsiteY35" fmla="*/ 520505 h 61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166425" h="618979">
                <a:moveTo>
                  <a:pt x="0" y="618979"/>
                </a:moveTo>
                <a:cubicBezTo>
                  <a:pt x="23446" y="604911"/>
                  <a:pt x="48089" y="592669"/>
                  <a:pt x="70339" y="576776"/>
                </a:cubicBezTo>
                <a:cubicBezTo>
                  <a:pt x="81132" y="569067"/>
                  <a:pt x="87681" y="556349"/>
                  <a:pt x="98474" y="548640"/>
                </a:cubicBezTo>
                <a:cubicBezTo>
                  <a:pt x="145360" y="515150"/>
                  <a:pt x="184289" y="505028"/>
                  <a:pt x="225083" y="464234"/>
                </a:cubicBezTo>
                <a:cubicBezTo>
                  <a:pt x="288714" y="400603"/>
                  <a:pt x="213262" y="435350"/>
                  <a:pt x="295422" y="407963"/>
                </a:cubicBezTo>
                <a:cubicBezTo>
                  <a:pt x="321926" y="381459"/>
                  <a:pt x="344573" y="353294"/>
                  <a:pt x="379828" y="337625"/>
                </a:cubicBezTo>
                <a:cubicBezTo>
                  <a:pt x="406929" y="325580"/>
                  <a:pt x="464234" y="309489"/>
                  <a:pt x="464234" y="309489"/>
                </a:cubicBezTo>
                <a:cubicBezTo>
                  <a:pt x="482991" y="314178"/>
                  <a:pt x="504418" y="312832"/>
                  <a:pt x="520505" y="323557"/>
                </a:cubicBezTo>
                <a:cubicBezTo>
                  <a:pt x="534573" y="332935"/>
                  <a:pt x="541079" y="350638"/>
                  <a:pt x="548640" y="365760"/>
                </a:cubicBezTo>
                <a:cubicBezTo>
                  <a:pt x="563060" y="394600"/>
                  <a:pt x="571425" y="451546"/>
                  <a:pt x="576776" y="478302"/>
                </a:cubicBezTo>
                <a:cubicBezTo>
                  <a:pt x="648029" y="407046"/>
                  <a:pt x="549055" y="510573"/>
                  <a:pt x="647114" y="379828"/>
                </a:cubicBezTo>
                <a:cubicBezTo>
                  <a:pt x="733436" y="264732"/>
                  <a:pt x="644924" y="419908"/>
                  <a:pt x="731520" y="281354"/>
                </a:cubicBezTo>
                <a:cubicBezTo>
                  <a:pt x="742635" y="263571"/>
                  <a:pt x="748541" y="242866"/>
                  <a:pt x="759656" y="225083"/>
                </a:cubicBezTo>
                <a:cubicBezTo>
                  <a:pt x="772082" y="205201"/>
                  <a:pt x="788414" y="188020"/>
                  <a:pt x="801859" y="168812"/>
                </a:cubicBezTo>
                <a:cubicBezTo>
                  <a:pt x="821250" y="141110"/>
                  <a:pt x="829993" y="103162"/>
                  <a:pt x="858129" y="84406"/>
                </a:cubicBezTo>
                <a:cubicBezTo>
                  <a:pt x="905633" y="52738"/>
                  <a:pt x="908100" y="46907"/>
                  <a:pt x="970671" y="28136"/>
                </a:cubicBezTo>
                <a:cubicBezTo>
                  <a:pt x="993573" y="21265"/>
                  <a:pt x="1017813" y="19867"/>
                  <a:pt x="1041009" y="14068"/>
                </a:cubicBezTo>
                <a:cubicBezTo>
                  <a:pt x="1055395" y="10471"/>
                  <a:pt x="1069145" y="4689"/>
                  <a:pt x="1083213" y="0"/>
                </a:cubicBezTo>
                <a:cubicBezTo>
                  <a:pt x="1130033" y="7804"/>
                  <a:pt x="1176050" y="3607"/>
                  <a:pt x="1209822" y="42203"/>
                </a:cubicBezTo>
                <a:cubicBezTo>
                  <a:pt x="1232089" y="67651"/>
                  <a:pt x="1266093" y="126609"/>
                  <a:pt x="1266093" y="126609"/>
                </a:cubicBezTo>
                <a:cubicBezTo>
                  <a:pt x="1270782" y="150055"/>
                  <a:pt x="1274361" y="173751"/>
                  <a:pt x="1280160" y="196948"/>
                </a:cubicBezTo>
                <a:cubicBezTo>
                  <a:pt x="1283756" y="211334"/>
                  <a:pt x="1294228" y="224322"/>
                  <a:pt x="1294228" y="239151"/>
                </a:cubicBezTo>
                <a:cubicBezTo>
                  <a:pt x="1294228" y="286277"/>
                  <a:pt x="1290757" y="333909"/>
                  <a:pt x="1280160" y="379828"/>
                </a:cubicBezTo>
                <a:cubicBezTo>
                  <a:pt x="1276358" y="396302"/>
                  <a:pt x="1240070" y="410076"/>
                  <a:pt x="1252025" y="422031"/>
                </a:cubicBezTo>
                <a:cubicBezTo>
                  <a:pt x="1263980" y="433986"/>
                  <a:pt x="1278397" y="399833"/>
                  <a:pt x="1294228" y="393896"/>
                </a:cubicBezTo>
                <a:cubicBezTo>
                  <a:pt x="1316616" y="385500"/>
                  <a:pt x="1341268" y="385205"/>
                  <a:pt x="1364566" y="379828"/>
                </a:cubicBezTo>
                <a:cubicBezTo>
                  <a:pt x="1402244" y="371133"/>
                  <a:pt x="1439190" y="359275"/>
                  <a:pt x="1477108" y="351692"/>
                </a:cubicBezTo>
                <a:cubicBezTo>
                  <a:pt x="1575416" y="332031"/>
                  <a:pt x="1523861" y="341556"/>
                  <a:pt x="1631853" y="323557"/>
                </a:cubicBezTo>
                <a:cubicBezTo>
                  <a:pt x="1697502" y="328246"/>
                  <a:pt x="1763435" y="329935"/>
                  <a:pt x="1828800" y="337625"/>
                </a:cubicBezTo>
                <a:cubicBezTo>
                  <a:pt x="1843527" y="339358"/>
                  <a:pt x="1859140" y="342795"/>
                  <a:pt x="1871003" y="351692"/>
                </a:cubicBezTo>
                <a:cubicBezTo>
                  <a:pt x="1897530" y="371587"/>
                  <a:pt x="1941342" y="422031"/>
                  <a:pt x="1941342" y="422031"/>
                </a:cubicBezTo>
                <a:cubicBezTo>
                  <a:pt x="1950720" y="450166"/>
                  <a:pt x="1969476" y="478302"/>
                  <a:pt x="1941342" y="506437"/>
                </a:cubicBezTo>
                <a:cubicBezTo>
                  <a:pt x="1930857" y="516923"/>
                  <a:pt x="1913207" y="515816"/>
                  <a:pt x="1899139" y="520505"/>
                </a:cubicBezTo>
                <a:cubicBezTo>
                  <a:pt x="1842868" y="515816"/>
                  <a:pt x="1786792" y="506437"/>
                  <a:pt x="1730326" y="506437"/>
                </a:cubicBezTo>
                <a:cubicBezTo>
                  <a:pt x="1697168" y="506437"/>
                  <a:pt x="1795659" y="519436"/>
                  <a:pt x="1828800" y="520505"/>
                </a:cubicBezTo>
                <a:cubicBezTo>
                  <a:pt x="1941283" y="524134"/>
                  <a:pt x="2053883" y="520505"/>
                  <a:pt x="2166425" y="5205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4FEDB5EF-D9FD-405B-B3D7-DA1D143D58D5}"/>
              </a:ext>
            </a:extLst>
          </p:cNvPr>
          <p:cNvSpPr/>
          <p:nvPr/>
        </p:nvSpPr>
        <p:spPr>
          <a:xfrm>
            <a:off x="6091311" y="1223225"/>
            <a:ext cx="1519317" cy="2305775"/>
          </a:xfrm>
          <a:custGeom>
            <a:avLst/>
            <a:gdLst>
              <a:gd name="connsiteX0" fmla="*/ 872203 w 1519317"/>
              <a:gd name="connsiteY0" fmla="*/ 54944 h 2305775"/>
              <a:gd name="connsiteX1" fmla="*/ 942542 w 1519317"/>
              <a:gd name="connsiteY1" fmla="*/ 12741 h 2305775"/>
              <a:gd name="connsiteX2" fmla="*/ 1167625 w 1519317"/>
              <a:gd name="connsiteY2" fmla="*/ 54944 h 2305775"/>
              <a:gd name="connsiteX3" fmla="*/ 1195760 w 1519317"/>
              <a:gd name="connsiteY3" fmla="*/ 111215 h 2305775"/>
              <a:gd name="connsiteX4" fmla="*/ 1252031 w 1519317"/>
              <a:gd name="connsiteY4" fmla="*/ 209689 h 2305775"/>
              <a:gd name="connsiteX5" fmla="*/ 1294234 w 1519317"/>
              <a:gd name="connsiteY5" fmla="*/ 364433 h 2305775"/>
              <a:gd name="connsiteX6" fmla="*/ 1266099 w 1519317"/>
              <a:gd name="connsiteY6" fmla="*/ 659855 h 2305775"/>
              <a:gd name="connsiteX7" fmla="*/ 1237963 w 1519317"/>
              <a:gd name="connsiteY7" fmla="*/ 687990 h 2305775"/>
              <a:gd name="connsiteX8" fmla="*/ 1209828 w 1519317"/>
              <a:gd name="connsiteY8" fmla="*/ 730193 h 2305775"/>
              <a:gd name="connsiteX9" fmla="*/ 1111354 w 1519317"/>
              <a:gd name="connsiteY9" fmla="*/ 800532 h 2305775"/>
              <a:gd name="connsiteX10" fmla="*/ 1026948 w 1519317"/>
              <a:gd name="connsiteY10" fmla="*/ 828667 h 2305775"/>
              <a:gd name="connsiteX11" fmla="*/ 1069151 w 1519317"/>
              <a:gd name="connsiteY11" fmla="*/ 814599 h 2305775"/>
              <a:gd name="connsiteX12" fmla="*/ 1294234 w 1519317"/>
              <a:gd name="connsiteY12" fmla="*/ 828667 h 2305775"/>
              <a:gd name="connsiteX13" fmla="*/ 1336437 w 1519317"/>
              <a:gd name="connsiteY13" fmla="*/ 842735 h 2305775"/>
              <a:gd name="connsiteX14" fmla="*/ 1434911 w 1519317"/>
              <a:gd name="connsiteY14" fmla="*/ 870870 h 2305775"/>
              <a:gd name="connsiteX15" fmla="*/ 1491182 w 1519317"/>
              <a:gd name="connsiteY15" fmla="*/ 941209 h 2305775"/>
              <a:gd name="connsiteX16" fmla="*/ 1519317 w 1519317"/>
              <a:gd name="connsiteY16" fmla="*/ 983412 h 2305775"/>
              <a:gd name="connsiteX17" fmla="*/ 1491182 w 1519317"/>
              <a:gd name="connsiteY17" fmla="*/ 1095953 h 2305775"/>
              <a:gd name="connsiteX18" fmla="*/ 1434911 w 1519317"/>
              <a:gd name="connsiteY18" fmla="*/ 1138156 h 2305775"/>
              <a:gd name="connsiteX19" fmla="*/ 1392708 w 1519317"/>
              <a:gd name="connsiteY19" fmla="*/ 1180359 h 2305775"/>
              <a:gd name="connsiteX20" fmla="*/ 1266099 w 1519317"/>
              <a:gd name="connsiteY20" fmla="*/ 1264766 h 2305775"/>
              <a:gd name="connsiteX21" fmla="*/ 1181692 w 1519317"/>
              <a:gd name="connsiteY21" fmla="*/ 1306969 h 2305775"/>
              <a:gd name="connsiteX22" fmla="*/ 1012880 w 1519317"/>
              <a:gd name="connsiteY22" fmla="*/ 1292901 h 2305775"/>
              <a:gd name="connsiteX23" fmla="*/ 1083219 w 1519317"/>
              <a:gd name="connsiteY23" fmla="*/ 1278833 h 2305775"/>
              <a:gd name="connsiteX24" fmla="*/ 1111354 w 1519317"/>
              <a:gd name="connsiteY24" fmla="*/ 1306969 h 2305775"/>
              <a:gd name="connsiteX25" fmla="*/ 1237963 w 1519317"/>
              <a:gd name="connsiteY25" fmla="*/ 1349172 h 2305775"/>
              <a:gd name="connsiteX26" fmla="*/ 1294234 w 1519317"/>
              <a:gd name="connsiteY26" fmla="*/ 1391375 h 2305775"/>
              <a:gd name="connsiteX27" fmla="*/ 1350505 w 1519317"/>
              <a:gd name="connsiteY27" fmla="*/ 1419510 h 2305775"/>
              <a:gd name="connsiteX28" fmla="*/ 1420843 w 1519317"/>
              <a:gd name="connsiteY28" fmla="*/ 1489849 h 2305775"/>
              <a:gd name="connsiteX29" fmla="*/ 1406775 w 1519317"/>
              <a:gd name="connsiteY29" fmla="*/ 1602390 h 2305775"/>
              <a:gd name="connsiteX30" fmla="*/ 1392708 w 1519317"/>
              <a:gd name="connsiteY30" fmla="*/ 1658661 h 2305775"/>
              <a:gd name="connsiteX31" fmla="*/ 1294234 w 1519317"/>
              <a:gd name="connsiteY31" fmla="*/ 1743067 h 2305775"/>
              <a:gd name="connsiteX32" fmla="*/ 1237963 w 1519317"/>
              <a:gd name="connsiteY32" fmla="*/ 1785270 h 2305775"/>
              <a:gd name="connsiteX33" fmla="*/ 1111354 w 1519317"/>
              <a:gd name="connsiteY33" fmla="*/ 1827473 h 2305775"/>
              <a:gd name="connsiteX34" fmla="*/ 1041015 w 1519317"/>
              <a:gd name="connsiteY34" fmla="*/ 1841541 h 2305775"/>
              <a:gd name="connsiteX35" fmla="*/ 998812 w 1519317"/>
              <a:gd name="connsiteY35" fmla="*/ 1855609 h 2305775"/>
              <a:gd name="connsiteX36" fmla="*/ 928474 w 1519317"/>
              <a:gd name="connsiteY36" fmla="*/ 1841541 h 2305775"/>
              <a:gd name="connsiteX37" fmla="*/ 1012880 w 1519317"/>
              <a:gd name="connsiteY37" fmla="*/ 1897812 h 2305775"/>
              <a:gd name="connsiteX38" fmla="*/ 1069151 w 1519317"/>
              <a:gd name="connsiteY38" fmla="*/ 1940015 h 2305775"/>
              <a:gd name="connsiteX39" fmla="*/ 1125422 w 1519317"/>
              <a:gd name="connsiteY39" fmla="*/ 1954083 h 2305775"/>
              <a:gd name="connsiteX40" fmla="*/ 1167625 w 1519317"/>
              <a:gd name="connsiteY40" fmla="*/ 1982218 h 2305775"/>
              <a:gd name="connsiteX41" fmla="*/ 1252031 w 1519317"/>
              <a:gd name="connsiteY41" fmla="*/ 2024421 h 2305775"/>
              <a:gd name="connsiteX42" fmla="*/ 1237963 w 1519317"/>
              <a:gd name="connsiteY42" fmla="*/ 2080692 h 2305775"/>
              <a:gd name="connsiteX43" fmla="*/ 1139489 w 1519317"/>
              <a:gd name="connsiteY43" fmla="*/ 2165098 h 2305775"/>
              <a:gd name="connsiteX44" fmla="*/ 1041015 w 1519317"/>
              <a:gd name="connsiteY44" fmla="*/ 2193233 h 2305775"/>
              <a:gd name="connsiteX45" fmla="*/ 886271 w 1519317"/>
              <a:gd name="connsiteY45" fmla="*/ 2235436 h 2305775"/>
              <a:gd name="connsiteX46" fmla="*/ 773729 w 1519317"/>
              <a:gd name="connsiteY46" fmla="*/ 2263572 h 2305775"/>
              <a:gd name="connsiteX47" fmla="*/ 478308 w 1519317"/>
              <a:gd name="connsiteY47" fmla="*/ 2249504 h 2305775"/>
              <a:gd name="connsiteX48" fmla="*/ 393902 w 1519317"/>
              <a:gd name="connsiteY48" fmla="*/ 2221369 h 2305775"/>
              <a:gd name="connsiteX49" fmla="*/ 337631 w 1519317"/>
              <a:gd name="connsiteY49" fmla="*/ 2151030 h 2305775"/>
              <a:gd name="connsiteX50" fmla="*/ 309495 w 1519317"/>
              <a:gd name="connsiteY50" fmla="*/ 2122895 h 2305775"/>
              <a:gd name="connsiteX51" fmla="*/ 295428 w 1519317"/>
              <a:gd name="connsiteY51" fmla="*/ 2263572 h 2305775"/>
              <a:gd name="connsiteX52" fmla="*/ 239157 w 1519317"/>
              <a:gd name="connsiteY52" fmla="*/ 2277639 h 2305775"/>
              <a:gd name="connsiteX53" fmla="*/ 6 w 1519317"/>
              <a:gd name="connsiteY53" fmla="*/ 2305775 h 230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19317" h="2305775">
                <a:moveTo>
                  <a:pt x="872203" y="54944"/>
                </a:moveTo>
                <a:cubicBezTo>
                  <a:pt x="895649" y="40876"/>
                  <a:pt x="915349" y="15603"/>
                  <a:pt x="942542" y="12741"/>
                </a:cubicBezTo>
                <a:cubicBezTo>
                  <a:pt x="1119118" y="-5846"/>
                  <a:pt x="1099720" y="-12958"/>
                  <a:pt x="1167625" y="54944"/>
                </a:cubicBezTo>
                <a:cubicBezTo>
                  <a:pt x="1177003" y="73701"/>
                  <a:pt x="1185356" y="93007"/>
                  <a:pt x="1195760" y="111215"/>
                </a:cubicBezTo>
                <a:cubicBezTo>
                  <a:pt x="1229596" y="170429"/>
                  <a:pt x="1223691" y="138839"/>
                  <a:pt x="1252031" y="209689"/>
                </a:cubicBezTo>
                <a:cubicBezTo>
                  <a:pt x="1280587" y="281078"/>
                  <a:pt x="1280106" y="293796"/>
                  <a:pt x="1294234" y="364433"/>
                </a:cubicBezTo>
                <a:cubicBezTo>
                  <a:pt x="1284856" y="462907"/>
                  <a:pt x="1283048" y="562398"/>
                  <a:pt x="1266099" y="659855"/>
                </a:cubicBezTo>
                <a:cubicBezTo>
                  <a:pt x="1263826" y="672922"/>
                  <a:pt x="1246249" y="677633"/>
                  <a:pt x="1237963" y="687990"/>
                </a:cubicBezTo>
                <a:cubicBezTo>
                  <a:pt x="1227401" y="701192"/>
                  <a:pt x="1221783" y="718238"/>
                  <a:pt x="1209828" y="730193"/>
                </a:cubicBezTo>
                <a:cubicBezTo>
                  <a:pt x="1205674" y="734347"/>
                  <a:pt x="1125730" y="794143"/>
                  <a:pt x="1111354" y="800532"/>
                </a:cubicBezTo>
                <a:cubicBezTo>
                  <a:pt x="1084253" y="812577"/>
                  <a:pt x="1055083" y="819289"/>
                  <a:pt x="1026948" y="828667"/>
                </a:cubicBezTo>
                <a:lnTo>
                  <a:pt x="1069151" y="814599"/>
                </a:lnTo>
                <a:cubicBezTo>
                  <a:pt x="1144179" y="819288"/>
                  <a:pt x="1219473" y="820797"/>
                  <a:pt x="1294234" y="828667"/>
                </a:cubicBezTo>
                <a:cubicBezTo>
                  <a:pt x="1308981" y="830219"/>
                  <a:pt x="1322179" y="838661"/>
                  <a:pt x="1336437" y="842735"/>
                </a:cubicBezTo>
                <a:cubicBezTo>
                  <a:pt x="1460112" y="878072"/>
                  <a:pt x="1333703" y="837136"/>
                  <a:pt x="1434911" y="870870"/>
                </a:cubicBezTo>
                <a:cubicBezTo>
                  <a:pt x="1521506" y="1000765"/>
                  <a:pt x="1411001" y="840982"/>
                  <a:pt x="1491182" y="941209"/>
                </a:cubicBezTo>
                <a:cubicBezTo>
                  <a:pt x="1501744" y="954411"/>
                  <a:pt x="1509939" y="969344"/>
                  <a:pt x="1519317" y="983412"/>
                </a:cubicBezTo>
                <a:cubicBezTo>
                  <a:pt x="1509939" y="1020926"/>
                  <a:pt x="1509698" y="1062006"/>
                  <a:pt x="1491182" y="1095953"/>
                </a:cubicBezTo>
                <a:cubicBezTo>
                  <a:pt x="1479955" y="1116536"/>
                  <a:pt x="1452713" y="1122897"/>
                  <a:pt x="1434911" y="1138156"/>
                </a:cubicBezTo>
                <a:cubicBezTo>
                  <a:pt x="1419806" y="1151103"/>
                  <a:pt x="1407813" y="1167412"/>
                  <a:pt x="1392708" y="1180359"/>
                </a:cubicBezTo>
                <a:cubicBezTo>
                  <a:pt x="1342277" y="1223586"/>
                  <a:pt x="1324223" y="1228439"/>
                  <a:pt x="1266099" y="1264766"/>
                </a:cubicBezTo>
                <a:cubicBezTo>
                  <a:pt x="1203768" y="1303723"/>
                  <a:pt x="1246766" y="1285277"/>
                  <a:pt x="1181692" y="1306969"/>
                </a:cubicBezTo>
                <a:cubicBezTo>
                  <a:pt x="1125421" y="1302280"/>
                  <a:pt x="1067173" y="1308414"/>
                  <a:pt x="1012880" y="1292901"/>
                </a:cubicBezTo>
                <a:cubicBezTo>
                  <a:pt x="989889" y="1286332"/>
                  <a:pt x="1059549" y="1275451"/>
                  <a:pt x="1083219" y="1278833"/>
                </a:cubicBezTo>
                <a:cubicBezTo>
                  <a:pt x="1096349" y="1280709"/>
                  <a:pt x="1099280" y="1301481"/>
                  <a:pt x="1111354" y="1306969"/>
                </a:cubicBezTo>
                <a:cubicBezTo>
                  <a:pt x="1151852" y="1325378"/>
                  <a:pt x="1237963" y="1349172"/>
                  <a:pt x="1237963" y="1349172"/>
                </a:cubicBezTo>
                <a:cubicBezTo>
                  <a:pt x="1256720" y="1363240"/>
                  <a:pt x="1274352" y="1378949"/>
                  <a:pt x="1294234" y="1391375"/>
                </a:cubicBezTo>
                <a:cubicBezTo>
                  <a:pt x="1312017" y="1402489"/>
                  <a:pt x="1333952" y="1406635"/>
                  <a:pt x="1350505" y="1419510"/>
                </a:cubicBezTo>
                <a:cubicBezTo>
                  <a:pt x="1376678" y="1439867"/>
                  <a:pt x="1420843" y="1489849"/>
                  <a:pt x="1420843" y="1489849"/>
                </a:cubicBezTo>
                <a:cubicBezTo>
                  <a:pt x="1416154" y="1527363"/>
                  <a:pt x="1412990" y="1565099"/>
                  <a:pt x="1406775" y="1602390"/>
                </a:cubicBezTo>
                <a:cubicBezTo>
                  <a:pt x="1403597" y="1621461"/>
                  <a:pt x="1402955" y="1642266"/>
                  <a:pt x="1392708" y="1658661"/>
                </a:cubicBezTo>
                <a:cubicBezTo>
                  <a:pt x="1365278" y="1702550"/>
                  <a:pt x="1332506" y="1715730"/>
                  <a:pt x="1294234" y="1743067"/>
                </a:cubicBezTo>
                <a:cubicBezTo>
                  <a:pt x="1275155" y="1756695"/>
                  <a:pt x="1258459" y="1773883"/>
                  <a:pt x="1237963" y="1785270"/>
                </a:cubicBezTo>
                <a:cubicBezTo>
                  <a:pt x="1199660" y="1806549"/>
                  <a:pt x="1153851" y="1818029"/>
                  <a:pt x="1111354" y="1827473"/>
                </a:cubicBezTo>
                <a:cubicBezTo>
                  <a:pt x="1088013" y="1832660"/>
                  <a:pt x="1064212" y="1835742"/>
                  <a:pt x="1041015" y="1841541"/>
                </a:cubicBezTo>
                <a:cubicBezTo>
                  <a:pt x="1026629" y="1845138"/>
                  <a:pt x="1012880" y="1850920"/>
                  <a:pt x="998812" y="1855609"/>
                </a:cubicBezTo>
                <a:cubicBezTo>
                  <a:pt x="975366" y="1850920"/>
                  <a:pt x="920913" y="1818858"/>
                  <a:pt x="928474" y="1841541"/>
                </a:cubicBezTo>
                <a:cubicBezTo>
                  <a:pt x="939167" y="1873620"/>
                  <a:pt x="985828" y="1877523"/>
                  <a:pt x="1012880" y="1897812"/>
                </a:cubicBezTo>
                <a:cubicBezTo>
                  <a:pt x="1031637" y="1911880"/>
                  <a:pt x="1048180" y="1929530"/>
                  <a:pt x="1069151" y="1940015"/>
                </a:cubicBezTo>
                <a:cubicBezTo>
                  <a:pt x="1086444" y="1948662"/>
                  <a:pt x="1106665" y="1949394"/>
                  <a:pt x="1125422" y="1954083"/>
                </a:cubicBezTo>
                <a:cubicBezTo>
                  <a:pt x="1139490" y="1963461"/>
                  <a:pt x="1152503" y="1974657"/>
                  <a:pt x="1167625" y="1982218"/>
                </a:cubicBezTo>
                <a:cubicBezTo>
                  <a:pt x="1284110" y="2040461"/>
                  <a:pt x="1131083" y="1943790"/>
                  <a:pt x="1252031" y="2024421"/>
                </a:cubicBezTo>
                <a:cubicBezTo>
                  <a:pt x="1247342" y="2043178"/>
                  <a:pt x="1248210" y="2064297"/>
                  <a:pt x="1237963" y="2080692"/>
                </a:cubicBezTo>
                <a:cubicBezTo>
                  <a:pt x="1222230" y="2105865"/>
                  <a:pt x="1170306" y="2149689"/>
                  <a:pt x="1139489" y="2165098"/>
                </a:cubicBezTo>
                <a:cubicBezTo>
                  <a:pt x="1119303" y="2175191"/>
                  <a:pt x="1059050" y="2188725"/>
                  <a:pt x="1041015" y="2193233"/>
                </a:cubicBezTo>
                <a:cubicBezTo>
                  <a:pt x="940723" y="2243381"/>
                  <a:pt x="1028217" y="2207047"/>
                  <a:pt x="886271" y="2235436"/>
                </a:cubicBezTo>
                <a:cubicBezTo>
                  <a:pt x="848353" y="2243019"/>
                  <a:pt x="773729" y="2263572"/>
                  <a:pt x="773729" y="2263572"/>
                </a:cubicBezTo>
                <a:cubicBezTo>
                  <a:pt x="675255" y="2258883"/>
                  <a:pt x="576290" y="2260391"/>
                  <a:pt x="478308" y="2249504"/>
                </a:cubicBezTo>
                <a:cubicBezTo>
                  <a:pt x="448832" y="2246229"/>
                  <a:pt x="393902" y="2221369"/>
                  <a:pt x="393902" y="2221369"/>
                </a:cubicBezTo>
                <a:cubicBezTo>
                  <a:pt x="325963" y="2153430"/>
                  <a:pt x="408622" y="2239767"/>
                  <a:pt x="337631" y="2151030"/>
                </a:cubicBezTo>
                <a:cubicBezTo>
                  <a:pt x="329345" y="2140673"/>
                  <a:pt x="318874" y="2132273"/>
                  <a:pt x="309495" y="2122895"/>
                </a:cubicBezTo>
                <a:cubicBezTo>
                  <a:pt x="304806" y="2169787"/>
                  <a:pt x="314929" y="2220670"/>
                  <a:pt x="295428" y="2263572"/>
                </a:cubicBezTo>
                <a:cubicBezTo>
                  <a:pt x="287427" y="2281173"/>
                  <a:pt x="258404" y="2275806"/>
                  <a:pt x="239157" y="2277639"/>
                </a:cubicBezTo>
                <a:cubicBezTo>
                  <a:pt x="-4675" y="2300861"/>
                  <a:pt x="6" y="2211331"/>
                  <a:pt x="6" y="230577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B15D85B6-62A1-4B6C-A791-23BE36BAEA5F}"/>
              </a:ext>
            </a:extLst>
          </p:cNvPr>
          <p:cNvSpPr/>
          <p:nvPr/>
        </p:nvSpPr>
        <p:spPr>
          <a:xfrm>
            <a:off x="6949440" y="805170"/>
            <a:ext cx="171999" cy="460922"/>
          </a:xfrm>
          <a:custGeom>
            <a:avLst/>
            <a:gdLst>
              <a:gd name="connsiteX0" fmla="*/ 98474 w 171999"/>
              <a:gd name="connsiteY0" fmla="*/ 67027 h 460922"/>
              <a:gd name="connsiteX1" fmla="*/ 168812 w 171999"/>
              <a:gd name="connsiteY1" fmla="*/ 95162 h 460922"/>
              <a:gd name="connsiteX2" fmla="*/ 126609 w 171999"/>
              <a:gd name="connsiteY2" fmla="*/ 165501 h 460922"/>
              <a:gd name="connsiteX3" fmla="*/ 140677 w 171999"/>
              <a:gd name="connsiteY3" fmla="*/ 123298 h 460922"/>
              <a:gd name="connsiteX4" fmla="*/ 112542 w 171999"/>
              <a:gd name="connsiteY4" fmla="*/ 52959 h 460922"/>
              <a:gd name="connsiteX5" fmla="*/ 154745 w 171999"/>
              <a:gd name="connsiteY5" fmla="*/ 81095 h 460922"/>
              <a:gd name="connsiteX6" fmla="*/ 168812 w 171999"/>
              <a:gd name="connsiteY6" fmla="*/ 123298 h 460922"/>
              <a:gd name="connsiteX7" fmla="*/ 140677 w 171999"/>
              <a:gd name="connsiteY7" fmla="*/ 320245 h 460922"/>
              <a:gd name="connsiteX8" fmla="*/ 112542 w 171999"/>
              <a:gd name="connsiteY8" fmla="*/ 348381 h 460922"/>
              <a:gd name="connsiteX9" fmla="*/ 84406 w 171999"/>
              <a:gd name="connsiteY9" fmla="*/ 390584 h 460922"/>
              <a:gd name="connsiteX10" fmla="*/ 42203 w 171999"/>
              <a:gd name="connsiteY10" fmla="*/ 418719 h 460922"/>
              <a:gd name="connsiteX11" fmla="*/ 14068 w 171999"/>
              <a:gd name="connsiteY11" fmla="*/ 446855 h 460922"/>
              <a:gd name="connsiteX12" fmla="*/ 0 w 171999"/>
              <a:gd name="connsiteY12" fmla="*/ 460922 h 460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1999" h="460922">
                <a:moveTo>
                  <a:pt x="98474" y="67027"/>
                </a:moveTo>
                <a:cubicBezTo>
                  <a:pt x="121920" y="76405"/>
                  <a:pt x="153037" y="75444"/>
                  <a:pt x="168812" y="95162"/>
                </a:cubicBezTo>
                <a:cubicBezTo>
                  <a:pt x="185045" y="115453"/>
                  <a:pt x="134377" y="157733"/>
                  <a:pt x="126609" y="165501"/>
                </a:cubicBezTo>
                <a:cubicBezTo>
                  <a:pt x="131298" y="151433"/>
                  <a:pt x="140677" y="138127"/>
                  <a:pt x="140677" y="123298"/>
                </a:cubicBezTo>
                <a:cubicBezTo>
                  <a:pt x="140677" y="-51682"/>
                  <a:pt x="132324" y="-6391"/>
                  <a:pt x="112542" y="52959"/>
                </a:cubicBezTo>
                <a:cubicBezTo>
                  <a:pt x="126610" y="62338"/>
                  <a:pt x="144183" y="67892"/>
                  <a:pt x="154745" y="81095"/>
                </a:cubicBezTo>
                <a:cubicBezTo>
                  <a:pt x="164008" y="92674"/>
                  <a:pt x="168812" y="108469"/>
                  <a:pt x="168812" y="123298"/>
                </a:cubicBezTo>
                <a:cubicBezTo>
                  <a:pt x="168812" y="125341"/>
                  <a:pt x="166712" y="276852"/>
                  <a:pt x="140677" y="320245"/>
                </a:cubicBezTo>
                <a:cubicBezTo>
                  <a:pt x="133853" y="331618"/>
                  <a:pt x="120827" y="338024"/>
                  <a:pt x="112542" y="348381"/>
                </a:cubicBezTo>
                <a:cubicBezTo>
                  <a:pt x="101980" y="361583"/>
                  <a:pt x="96361" y="378629"/>
                  <a:pt x="84406" y="390584"/>
                </a:cubicBezTo>
                <a:cubicBezTo>
                  <a:pt x="72451" y="402539"/>
                  <a:pt x="55405" y="408157"/>
                  <a:pt x="42203" y="418719"/>
                </a:cubicBezTo>
                <a:cubicBezTo>
                  <a:pt x="31846" y="427005"/>
                  <a:pt x="23447" y="437476"/>
                  <a:pt x="14068" y="446855"/>
                </a:cubicBezTo>
                <a:lnTo>
                  <a:pt x="0" y="46092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237068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17">
            <a:extLst>
              <a:ext uri="{FF2B5EF4-FFF2-40B4-BE49-F238E27FC236}">
                <a16:creationId xmlns:a16="http://schemas.microsoft.com/office/drawing/2014/main" xmlns="" id="{BCC55ACC-A2F6-403C-A3A4-D59B3734D45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19">
            <a:extLst>
              <a:ext uri="{FF2B5EF4-FFF2-40B4-BE49-F238E27FC236}">
                <a16:creationId xmlns:a16="http://schemas.microsoft.com/office/drawing/2014/main" xmlns="" id="{598EBA13-C937-430B-9523-439FE21096E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Content Placeholder 2" descr="Deciduous tree">
            <a:extLst>
              <a:ext uri="{FF2B5EF4-FFF2-40B4-BE49-F238E27FC236}">
                <a16:creationId xmlns:a16="http://schemas.microsoft.com/office/drawing/2014/main" xmlns="" id="{43FAB33F-1D37-4459-AF13-6307FEF521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10424" y="1845770"/>
            <a:ext cx="4333875" cy="4333875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xmlns="" id="{845E9EFB-DE7B-48C0-AE17-B8695F0ED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3320859"/>
            <a:ext cx="4573475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1069009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FE6597-A5C8-4197-9A26-81017728C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hr-BA" dirty="0"/>
              <a:t>Japanska narodna priča</a:t>
            </a:r>
            <a:endParaRPr lang="hr-B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148211-2866-4F70-81AD-223C77A9C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hr-BA" dirty="0"/>
              <a:t>Ko je na svijetu najjači?</a:t>
            </a:r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3094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F1E18F-0122-4195-84E5-11B7478AF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hr-BA" dirty="0">
                <a:solidFill>
                  <a:schemeClr val="bg1"/>
                </a:solidFill>
              </a:rPr>
              <a:t>Pojam narodne (usmene) književnosti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xmlns="" id="{53F8BF29-F4BA-4103-A4BC-2F3CDDBF65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089507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658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854F44-A979-4F89-BDD3-1435A7A1E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hr-BA">
                <a:solidFill>
                  <a:srgbClr val="FFFFFF"/>
                </a:solidFill>
              </a:rPr>
              <a:t>Tok radnje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BCBDB0F-F0C3-4AF5-B431-6AD61F88DB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899345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831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6BEB482-6CE7-4D6C-AC19-BDA46473089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33">
            <a:extLst>
              <a:ext uri="{FF2B5EF4-FFF2-40B4-BE49-F238E27FC236}">
                <a16:creationId xmlns:a16="http://schemas.microsoft.com/office/drawing/2014/main" xmlns="" id="{AB948C00-58B8-4380-A1A8-49F7136B150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7662512" cy="6858000"/>
          </a:xfrm>
          <a:custGeom>
            <a:avLst/>
            <a:gdLst>
              <a:gd name="connsiteX0" fmla="*/ 0 w 7662512"/>
              <a:gd name="connsiteY0" fmla="*/ 0 h 6858000"/>
              <a:gd name="connsiteX1" fmla="*/ 1175396 w 7662512"/>
              <a:gd name="connsiteY1" fmla="*/ 0 h 6858000"/>
              <a:gd name="connsiteX2" fmla="*/ 3025507 w 7662512"/>
              <a:gd name="connsiteY2" fmla="*/ 0 h 6858000"/>
              <a:gd name="connsiteX3" fmla="*/ 7662512 w 7662512"/>
              <a:gd name="connsiteY3" fmla="*/ 0 h 6858000"/>
              <a:gd name="connsiteX4" fmla="*/ 7662512 w 7662512"/>
              <a:gd name="connsiteY4" fmla="*/ 1900238 h 6858000"/>
              <a:gd name="connsiteX5" fmla="*/ 7292096 w 7662512"/>
              <a:gd name="connsiteY5" fmla="*/ 2178050 h 6858000"/>
              <a:gd name="connsiteX6" fmla="*/ 7287862 w 7662512"/>
              <a:gd name="connsiteY6" fmla="*/ 2184400 h 6858000"/>
              <a:gd name="connsiteX7" fmla="*/ 7281512 w 7662512"/>
              <a:gd name="connsiteY7" fmla="*/ 2193925 h 6858000"/>
              <a:gd name="connsiteX8" fmla="*/ 7275162 w 7662512"/>
              <a:gd name="connsiteY8" fmla="*/ 2201863 h 6858000"/>
              <a:gd name="connsiteX9" fmla="*/ 7275162 w 7662512"/>
              <a:gd name="connsiteY9" fmla="*/ 2211388 h 6858000"/>
              <a:gd name="connsiteX10" fmla="*/ 7275162 w 7662512"/>
              <a:gd name="connsiteY10" fmla="*/ 2220913 h 6858000"/>
              <a:gd name="connsiteX11" fmla="*/ 7281512 w 7662512"/>
              <a:gd name="connsiteY11" fmla="*/ 2228850 h 6858000"/>
              <a:gd name="connsiteX12" fmla="*/ 7287862 w 7662512"/>
              <a:gd name="connsiteY12" fmla="*/ 2238375 h 6858000"/>
              <a:gd name="connsiteX13" fmla="*/ 7292096 w 7662512"/>
              <a:gd name="connsiteY13" fmla="*/ 2244725 h 6858000"/>
              <a:gd name="connsiteX14" fmla="*/ 7662512 w 7662512"/>
              <a:gd name="connsiteY14" fmla="*/ 2522538 h 6858000"/>
              <a:gd name="connsiteX15" fmla="*/ 7662512 w 7662512"/>
              <a:gd name="connsiteY15" fmla="*/ 6858000 h 6858000"/>
              <a:gd name="connsiteX16" fmla="*/ 3025507 w 7662512"/>
              <a:gd name="connsiteY16" fmla="*/ 6858000 h 6858000"/>
              <a:gd name="connsiteX17" fmla="*/ 1175396 w 7662512"/>
              <a:gd name="connsiteY17" fmla="*/ 6858000 h 6858000"/>
              <a:gd name="connsiteX18" fmla="*/ 0 w 7662512"/>
              <a:gd name="connsiteY1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662512" h="6858000">
                <a:moveTo>
                  <a:pt x="0" y="0"/>
                </a:moveTo>
                <a:lnTo>
                  <a:pt x="1175396" y="0"/>
                </a:lnTo>
                <a:lnTo>
                  <a:pt x="3025507" y="0"/>
                </a:lnTo>
                <a:lnTo>
                  <a:pt x="7662512" y="0"/>
                </a:lnTo>
                <a:lnTo>
                  <a:pt x="7662512" y="1900238"/>
                </a:lnTo>
                <a:lnTo>
                  <a:pt x="7292096" y="2178050"/>
                </a:lnTo>
                <a:lnTo>
                  <a:pt x="7287862" y="2184400"/>
                </a:lnTo>
                <a:lnTo>
                  <a:pt x="7281512" y="2193925"/>
                </a:lnTo>
                <a:lnTo>
                  <a:pt x="7275162" y="2201863"/>
                </a:lnTo>
                <a:lnTo>
                  <a:pt x="7275162" y="2211388"/>
                </a:lnTo>
                <a:lnTo>
                  <a:pt x="7275162" y="2220913"/>
                </a:lnTo>
                <a:lnTo>
                  <a:pt x="7281512" y="2228850"/>
                </a:lnTo>
                <a:lnTo>
                  <a:pt x="7287862" y="2238375"/>
                </a:lnTo>
                <a:lnTo>
                  <a:pt x="7292096" y="2244725"/>
                </a:lnTo>
                <a:lnTo>
                  <a:pt x="7662512" y="2522538"/>
                </a:lnTo>
                <a:lnTo>
                  <a:pt x="7662512" y="6858000"/>
                </a:lnTo>
                <a:lnTo>
                  <a:pt x="3025507" y="6858000"/>
                </a:lnTo>
                <a:lnTo>
                  <a:pt x="117539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4">
            <a:extLst>
              <a:ext uri="{FF2B5EF4-FFF2-40B4-BE49-F238E27FC236}">
                <a16:creationId xmlns:a16="http://schemas.microsoft.com/office/drawing/2014/main" xmlns="" id="{AE6D64A5-8B93-4019-9FDC-75D3D7B87CB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93746" y="958640"/>
            <a:ext cx="3354790" cy="4945244"/>
          </a:xfrm>
          <a:prstGeom prst="roundRect">
            <a:avLst>
              <a:gd name="adj" fmla="val 3513"/>
            </a:avLst>
          </a:prstGeom>
          <a:solidFill>
            <a:srgbClr val="FFFFFF"/>
          </a:solidFill>
          <a:ln>
            <a:solidFill>
              <a:srgbClr val="543C3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5A5526B-348E-4DC7-9039-899BABD785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r="431" b="1"/>
          <a:stretch/>
        </p:blipFill>
        <p:spPr>
          <a:xfrm>
            <a:off x="8507487" y="1258529"/>
            <a:ext cx="2735071" cy="43302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D1F4DF-23E5-4992-85DB-900FC5F06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986112" cy="1325563"/>
          </a:xfrm>
        </p:spPr>
        <p:txBody>
          <a:bodyPr>
            <a:normAutofit/>
          </a:bodyPr>
          <a:lstStyle/>
          <a:p>
            <a:r>
              <a:rPr lang="hr-BA" sz="4000" dirty="0"/>
              <a:t>Pojam „samuraj” u japanskoj kulturi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1729F6-3EE0-4269-95D7-D4AF9CD0F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86112" cy="4351338"/>
          </a:xfrm>
        </p:spPr>
        <p:txBody>
          <a:bodyPr>
            <a:normAutofit/>
          </a:bodyPr>
          <a:lstStyle/>
          <a:p>
            <a:r>
              <a:rPr lang="hr-BA" sz="3200" dirty="0"/>
              <a:t>Samuraj – veliki ratnik, izuzetnih kvaliteta, samuraji su zauzimali posebno mjesto u japanskoj kulturi</a:t>
            </a:r>
          </a:p>
          <a:p>
            <a:endParaRPr lang="hr-BA" sz="2400" dirty="0"/>
          </a:p>
        </p:txBody>
      </p:sp>
    </p:spTree>
    <p:extLst>
      <p:ext uri="{BB962C8B-B14F-4D97-AF65-F5344CB8AC3E}">
        <p14:creationId xmlns:p14="http://schemas.microsoft.com/office/powerpoint/2010/main" val="154404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6">
            <a:extLst>
              <a:ext uri="{FF2B5EF4-FFF2-40B4-BE49-F238E27FC236}">
                <a16:creationId xmlns:a16="http://schemas.microsoft.com/office/drawing/2014/main" xmlns="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5EF42F-3551-4CC8-A680-9635578FB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hr-BA" dirty="0">
                <a:solidFill>
                  <a:schemeClr val="bg1"/>
                </a:solidFill>
              </a:rPr>
              <a:t>Lik samuraja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9DAC1BCC-9877-4AF0-81FA-E56B1CCFC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852768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810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7">
            <a:extLst>
              <a:ext uri="{FF2B5EF4-FFF2-40B4-BE49-F238E27FC236}">
                <a16:creationId xmlns:a16="http://schemas.microsoft.com/office/drawing/2014/main" xmlns="" id="{432691CC-4AB8-48AF-B822-EBF7F4E9E6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91407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9">
            <a:extLst>
              <a:ext uri="{FF2B5EF4-FFF2-40B4-BE49-F238E27FC236}">
                <a16:creationId xmlns:a16="http://schemas.microsoft.com/office/drawing/2014/main" xmlns="" id="{D6A8E1B4-B839-4C58-B08A-F0B09458080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2513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2033642-34E0-4F91-91CD-6B8E2AEEC3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7" r="1" b="11050"/>
          <a:stretch/>
        </p:blipFill>
        <p:spPr>
          <a:xfrm>
            <a:off x="6355999" y="1"/>
            <a:ext cx="4151376" cy="2349401"/>
          </a:xfrm>
          <a:custGeom>
            <a:avLst/>
            <a:gdLst>
              <a:gd name="connsiteX0" fmla="*/ 20101 w 4151376"/>
              <a:gd name="connsiteY0" fmla="*/ 0 h 2349401"/>
              <a:gd name="connsiteX1" fmla="*/ 4131276 w 4151376"/>
              <a:gd name="connsiteY1" fmla="*/ 0 h 2349401"/>
              <a:gd name="connsiteX2" fmla="*/ 4140659 w 4151376"/>
              <a:gd name="connsiteY2" fmla="*/ 61486 h 2349401"/>
              <a:gd name="connsiteX3" fmla="*/ 4151376 w 4151376"/>
              <a:gd name="connsiteY3" fmla="*/ 273713 h 2349401"/>
              <a:gd name="connsiteX4" fmla="*/ 2075688 w 4151376"/>
              <a:gd name="connsiteY4" fmla="*/ 2349401 h 2349401"/>
              <a:gd name="connsiteX5" fmla="*/ 0 w 4151376"/>
              <a:gd name="connsiteY5" fmla="*/ 273713 h 2349401"/>
              <a:gd name="connsiteX6" fmla="*/ 10717 w 4151376"/>
              <a:gd name="connsiteY6" fmla="*/ 61486 h 23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577FACF-E29B-4B48-83FA-AF044B8914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53" r="6980" b="1"/>
          <a:stretch/>
        </p:blipFill>
        <p:spPr>
          <a:xfrm>
            <a:off x="7390912" y="3075259"/>
            <a:ext cx="4801088" cy="3782741"/>
          </a:xfrm>
          <a:custGeom>
            <a:avLst/>
            <a:gdLst>
              <a:gd name="connsiteX0" fmla="*/ 2583180 w 4801088"/>
              <a:gd name="connsiteY0" fmla="*/ 0 h 3782741"/>
              <a:gd name="connsiteX1" fmla="*/ 4725194 w 4801088"/>
              <a:gd name="connsiteY1" fmla="*/ 1138900 h 3782741"/>
              <a:gd name="connsiteX2" fmla="*/ 4801088 w 4801088"/>
              <a:gd name="connsiteY2" fmla="*/ 1263826 h 3782741"/>
              <a:gd name="connsiteX3" fmla="*/ 4801088 w 4801088"/>
              <a:gd name="connsiteY3" fmla="*/ 3782741 h 3782741"/>
              <a:gd name="connsiteX4" fmla="*/ 296488 w 4801088"/>
              <a:gd name="connsiteY4" fmla="*/ 3782741 h 3782741"/>
              <a:gd name="connsiteX5" fmla="*/ 202999 w 4801088"/>
              <a:gd name="connsiteY5" fmla="*/ 3588671 h 3782741"/>
              <a:gd name="connsiteX6" fmla="*/ 0 w 4801088"/>
              <a:gd name="connsiteY6" fmla="*/ 2583180 h 3782741"/>
              <a:gd name="connsiteX7" fmla="*/ 2583180 w 4801088"/>
              <a:gd name="connsiteY7" fmla="*/ 0 h 378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01088" h="3782741">
                <a:moveTo>
                  <a:pt x="2583180" y="0"/>
                </a:moveTo>
                <a:cubicBezTo>
                  <a:pt x="3474837" y="0"/>
                  <a:pt x="4260977" y="451769"/>
                  <a:pt x="4725194" y="1138900"/>
                </a:cubicBezTo>
                <a:lnTo>
                  <a:pt x="4801088" y="1263826"/>
                </a:lnTo>
                <a:lnTo>
                  <a:pt x="4801088" y="3782741"/>
                </a:lnTo>
                <a:lnTo>
                  <a:pt x="296488" y="3782741"/>
                </a:lnTo>
                <a:lnTo>
                  <a:pt x="202999" y="3588671"/>
                </a:lnTo>
                <a:cubicBezTo>
                  <a:pt x="72283" y="3279623"/>
                  <a:pt x="0" y="2939843"/>
                  <a:pt x="0" y="2583180"/>
                </a:cubicBezTo>
                <a:cubicBezTo>
                  <a:pt x="0" y="1156529"/>
                  <a:pt x="1156529" y="0"/>
                  <a:pt x="2583180" y="0"/>
                </a:cubicBezTo>
                <a:close/>
              </a:path>
            </a:pathLst>
          </a:cu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4578A85-3BC6-4EEE-A243-CAEDDA8453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928668"/>
              </p:ext>
            </p:extLst>
          </p:nvPr>
        </p:nvGraphicFramePr>
        <p:xfrm>
          <a:off x="805543" y="2871982"/>
          <a:ext cx="5272888" cy="3181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C919A72F-F231-4BEC-A5A8-9EA14D04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5277333" cy="1325563"/>
          </a:xfrm>
        </p:spPr>
        <p:txBody>
          <a:bodyPr>
            <a:normAutofit/>
          </a:bodyPr>
          <a:lstStyle/>
          <a:p>
            <a:r>
              <a:rPr lang="hr-BA" dirty="0"/>
              <a:t>Šta je snaga?</a:t>
            </a:r>
          </a:p>
        </p:txBody>
      </p:sp>
    </p:spTree>
    <p:extLst>
      <p:ext uri="{BB962C8B-B14F-4D97-AF65-F5344CB8AC3E}">
        <p14:creationId xmlns:p14="http://schemas.microsoft.com/office/powerpoint/2010/main" val="1768016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1445B8C-D724-4F73-AB77-3CCE4E822C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4655" y="20963"/>
            <a:ext cx="4657345" cy="6816065"/>
          </a:xfrm>
          <a:prstGeom prst="rect">
            <a:avLst/>
          </a:prstGeom>
          <a:solidFill>
            <a:schemeClr val="bg1">
              <a:lumMod val="95000"/>
              <a:lumOff val="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99905336-A7CD-4C75-9E77-C704674F4047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073347" y="3429000"/>
            <a:ext cx="1597456" cy="0"/>
          </a:xfrm>
          <a:prstGeom prst="line">
            <a:avLst/>
          </a:prstGeom>
          <a:ln w="50800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0108CB0-4D60-4FF6-A2FB-DE75FEB84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882" y="490899"/>
            <a:ext cx="3996386" cy="24834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B8F3991-1D90-4A27-8F1A-D2154BB5E8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269" y="3735414"/>
            <a:ext cx="2211612" cy="2779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FD0AFD-58C5-47ED-AE7C-AC88699E3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6387102" cy="1325563"/>
          </a:xfrm>
        </p:spPr>
        <p:txBody>
          <a:bodyPr>
            <a:normAutofit/>
          </a:bodyPr>
          <a:lstStyle/>
          <a:p>
            <a:r>
              <a:rPr lang="hr-BA"/>
              <a:t>Kad smo najjači?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9C338B-32C3-4F02-BDC5-9C75C7EF0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2" y="2871982"/>
            <a:ext cx="6382657" cy="3181684"/>
          </a:xfrm>
        </p:spPr>
        <p:txBody>
          <a:bodyPr anchor="t">
            <a:normAutofit/>
          </a:bodyPr>
          <a:lstStyle/>
          <a:p>
            <a:r>
              <a:rPr lang="hr-BA" sz="3200" dirty="0"/>
              <a:t>Fizička snaga</a:t>
            </a:r>
          </a:p>
          <a:p>
            <a:r>
              <a:rPr lang="hr-BA" sz="3200" dirty="0"/>
              <a:t>Psihička, mentalna snaga (snaga uma)</a:t>
            </a:r>
          </a:p>
          <a:p>
            <a:endParaRPr lang="hr-BA" sz="1800" dirty="0"/>
          </a:p>
        </p:txBody>
      </p:sp>
    </p:spTree>
    <p:extLst>
      <p:ext uri="{BB962C8B-B14F-4D97-AF65-F5344CB8AC3E}">
        <p14:creationId xmlns:p14="http://schemas.microsoft.com/office/powerpoint/2010/main" val="3755056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5">
            <a:extLst>
              <a:ext uri="{FF2B5EF4-FFF2-40B4-BE49-F238E27FC236}">
                <a16:creationId xmlns:a16="http://schemas.microsoft.com/office/drawing/2014/main" xmlns="" id="{D4C3103B-AE2E-41DA-8805-65F1A948FD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17">
            <a:extLst>
              <a:ext uri="{FF2B5EF4-FFF2-40B4-BE49-F238E27FC236}">
                <a16:creationId xmlns:a16="http://schemas.microsoft.com/office/drawing/2014/main" xmlns="" id="{CB1340FC-C4E2-4CD5-9BCA-7A022E8B49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34348" y="999969"/>
            <a:ext cx="3444236" cy="3444236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19">
            <a:extLst>
              <a:ext uri="{FF2B5EF4-FFF2-40B4-BE49-F238E27FC236}">
                <a16:creationId xmlns:a16="http://schemas.microsoft.com/office/drawing/2014/main" xmlns="" id="{E3BC0C31-69A7-4200-9AFE-927230E1E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45B5AFC7-2F07-4F7B-9151-E45D7548D8F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4314C5-2A48-4DB1-8F2C-28ADE5E1F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4894262"/>
            <a:ext cx="10307952" cy="1325563"/>
          </a:xfrm>
        </p:spPr>
        <p:txBody>
          <a:bodyPr>
            <a:noAutofit/>
          </a:bodyPr>
          <a:lstStyle/>
          <a:p>
            <a:r>
              <a:rPr lang="hr-BA" sz="3200"/>
              <a:t>"Da, ja sam jači od tebe, jer ja umijem raditi. Znaj da na svijetu nema jačega od čovjeka koji je odlučio da nešto napravi. Od čovjeka u koga je snažna volja."</a:t>
            </a:r>
            <a:endParaRPr lang="hr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2F31CB-8796-48A7-9EB9-E8AB17624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288" y="701019"/>
            <a:ext cx="6484094" cy="3382247"/>
          </a:xfrm>
        </p:spPr>
        <p:txBody>
          <a:bodyPr anchor="ctr">
            <a:normAutofit/>
          </a:bodyPr>
          <a:lstStyle/>
          <a:p>
            <a:r>
              <a:rPr lang="hr-BA" sz="3200"/>
              <a:t>Naša snaga je u ravnoteži između fizičke i mentalne snage</a:t>
            </a:r>
          </a:p>
          <a:p>
            <a:pPr marL="0" indent="0">
              <a:buNone/>
            </a:pPr>
            <a:endParaRPr lang="hr-BA" sz="2000" dirty="0"/>
          </a:p>
        </p:txBody>
      </p:sp>
    </p:spTree>
    <p:extLst>
      <p:ext uri="{BB962C8B-B14F-4D97-AF65-F5344CB8AC3E}">
        <p14:creationId xmlns:p14="http://schemas.microsoft.com/office/powerpoint/2010/main" val="386009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225</Words>
  <Application>Microsoft Office PowerPoint</Application>
  <PresentationFormat>Widescreen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Japanska narodna priča</vt:lpstr>
      <vt:lpstr>Pojam narodne (usmene) književnosti</vt:lpstr>
      <vt:lpstr>Tok radnje</vt:lpstr>
      <vt:lpstr>Pojam „samuraj” u japanskoj kulturi</vt:lpstr>
      <vt:lpstr>Lik samuraja</vt:lpstr>
      <vt:lpstr>Šta je snaga?</vt:lpstr>
      <vt:lpstr>Kad smo najjači?</vt:lpstr>
      <vt:lpstr>"Da, ja sam jači od tebe, jer ja umijem raditi. Znaj da na svijetu nema jačega od čovjeka koji je odlučio da nešto napravi. Od čovjeka u koga je snažna volja."</vt:lpstr>
      <vt:lpstr>Imaj volju i budi vrijedan i uspjet ćeš!</vt:lpstr>
      <vt:lpstr>„Volja je stvar jakih, želja stvar slabih.” (V. Desnica)</vt:lpstr>
      <vt:lpstr>“Neprekidan trud, a ne snaga i inteligencija, je ključ da otključamo naše mogućnosti.” Winston Churchill</vt:lpstr>
      <vt:lpstr>PowerPoint Presentation</vt:lpstr>
      <vt:lpstr>HVALA NA PAŽNJI!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Japanska narodna priča</dc:title>
  <dc:creator>Senida Kadrić</dc:creator>
  <cp:lastModifiedBy>Windows User</cp:lastModifiedBy>
  <cp:revision>23</cp:revision>
  <dcterms:created xsi:type="dcterms:W3CDTF">2018-04-14T11:52:00Z</dcterms:created>
  <dcterms:modified xsi:type="dcterms:W3CDTF">2020-05-07T06:05:52Z</dcterms:modified>
</cp:coreProperties>
</file>